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9" r:id="rId4"/>
    <p:sldMasterId id="2147483863" r:id="rId5"/>
    <p:sldMasterId id="2147483875" r:id="rId6"/>
  </p:sldMasterIdLst>
  <p:notesMasterIdLst>
    <p:notesMasterId r:id="rId62"/>
  </p:notesMasterIdLst>
  <p:sldIdLst>
    <p:sldId id="258" r:id="rId7"/>
    <p:sldId id="303" r:id="rId8"/>
    <p:sldId id="422" r:id="rId9"/>
    <p:sldId id="423" r:id="rId10"/>
    <p:sldId id="309" r:id="rId11"/>
    <p:sldId id="2146848774" r:id="rId12"/>
    <p:sldId id="2146848776" r:id="rId13"/>
    <p:sldId id="2146848779" r:id="rId14"/>
    <p:sldId id="2146848778" r:id="rId15"/>
    <p:sldId id="2146848777" r:id="rId16"/>
    <p:sldId id="2146848775" r:id="rId17"/>
    <p:sldId id="256" r:id="rId18"/>
    <p:sldId id="418" r:id="rId19"/>
    <p:sldId id="419" r:id="rId20"/>
    <p:sldId id="259" r:id="rId21"/>
    <p:sldId id="420" r:id="rId22"/>
    <p:sldId id="273" r:id="rId23"/>
    <p:sldId id="406" r:id="rId24"/>
    <p:sldId id="407" r:id="rId25"/>
    <p:sldId id="408" r:id="rId26"/>
    <p:sldId id="409" r:id="rId27"/>
    <p:sldId id="410" r:id="rId28"/>
    <p:sldId id="421" r:id="rId29"/>
    <p:sldId id="412" r:id="rId30"/>
    <p:sldId id="411" r:id="rId31"/>
    <p:sldId id="413" r:id="rId32"/>
    <p:sldId id="414" r:id="rId33"/>
    <p:sldId id="415" r:id="rId34"/>
    <p:sldId id="416" r:id="rId35"/>
    <p:sldId id="417" r:id="rId36"/>
    <p:sldId id="277" r:id="rId37"/>
    <p:sldId id="2146848793" r:id="rId38"/>
    <p:sldId id="310" r:id="rId39"/>
    <p:sldId id="305" r:id="rId40"/>
    <p:sldId id="2146848783" r:id="rId41"/>
    <p:sldId id="299" r:id="rId42"/>
    <p:sldId id="2146848784" r:id="rId43"/>
    <p:sldId id="2146848785" r:id="rId44"/>
    <p:sldId id="2146848786" r:id="rId45"/>
    <p:sldId id="2146848787" r:id="rId46"/>
    <p:sldId id="2146848788" r:id="rId47"/>
    <p:sldId id="298" r:id="rId48"/>
    <p:sldId id="288" r:id="rId49"/>
    <p:sldId id="2146848789" r:id="rId50"/>
    <p:sldId id="2146848790" r:id="rId51"/>
    <p:sldId id="2146848792" r:id="rId52"/>
    <p:sldId id="2146848791" r:id="rId53"/>
    <p:sldId id="306" r:id="rId54"/>
    <p:sldId id="302" r:id="rId55"/>
    <p:sldId id="301" r:id="rId56"/>
    <p:sldId id="424" r:id="rId57"/>
    <p:sldId id="282" r:id="rId58"/>
    <p:sldId id="279" r:id="rId59"/>
    <p:sldId id="274" r:id="rId60"/>
    <p:sldId id="28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456" userDrawn="1">
          <p15:clr>
            <a:srgbClr val="A4A3A4"/>
          </p15:clr>
        </p15:guide>
        <p15:guide id="3" pos="3840" userDrawn="1">
          <p15:clr>
            <a:srgbClr val="A4A3A4"/>
          </p15:clr>
        </p15:guide>
        <p15:guide id="4" pos="7224" userDrawn="1">
          <p15:clr>
            <a:srgbClr val="A4A3A4"/>
          </p15:clr>
        </p15:guide>
        <p15:guide id="5" orient="horz" pos="408" userDrawn="1">
          <p15:clr>
            <a:srgbClr val="A4A3A4"/>
          </p15:clr>
        </p15:guide>
        <p15:guide id="6" orient="horz" pos="139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B8DB"/>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8A03CC-2B68-4C85-AD4B-C6DDE729ECAC}" v="1440" dt="2023-08-01T17:56:16.651"/>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68"/>
    <p:restoredTop sz="96247" autoAdjust="0"/>
  </p:normalViewPr>
  <p:slideViewPr>
    <p:cSldViewPr snapToGrid="0" showGuides="1">
      <p:cViewPr varScale="1">
        <p:scale>
          <a:sx n="82" d="100"/>
          <a:sy n="82" d="100"/>
        </p:scale>
        <p:origin x="725" y="72"/>
      </p:cViewPr>
      <p:guideLst>
        <p:guide orient="horz" pos="2184"/>
        <p:guide pos="456"/>
        <p:guide pos="3840"/>
        <p:guide pos="7224"/>
        <p:guide orient="horz" pos="408"/>
        <p:guide orient="horz" pos="1392"/>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by Terrell" userId="S::darby.terrell@transylvaniacounty.org::f5226692-65c1-4b79-a075-86e6b39ebede" providerId="AD" clId="Web-{C98A03CC-2B68-4C85-AD4B-C6DDE729ECAC}"/>
    <pc:docChg chg="addSld delSld modSld sldOrd addMainMaster delMainMaster">
      <pc:chgData name="Darby Terrell" userId="S::darby.terrell@transylvaniacounty.org::f5226692-65c1-4b79-a075-86e6b39ebede" providerId="AD" clId="Web-{C98A03CC-2B68-4C85-AD4B-C6DDE729ECAC}" dt="2023-08-01T17:56:16.651" v="1200"/>
      <pc:docMkLst>
        <pc:docMk/>
      </pc:docMkLst>
      <pc:sldChg chg="addSp delSp modSp mod setBg modClrScheme addAnim delAnim setClrOvrMap chgLayout">
        <pc:chgData name="Darby Terrell" userId="S::darby.terrell@transylvaniacounty.org::f5226692-65c1-4b79-a075-86e6b39ebede" providerId="AD" clId="Web-{C98A03CC-2B68-4C85-AD4B-C6DDE729ECAC}" dt="2023-08-01T17:54:32.534" v="1198" actId="20577"/>
        <pc:sldMkLst>
          <pc:docMk/>
          <pc:sldMk cId="2827593924" sldId="258"/>
        </pc:sldMkLst>
        <pc:spChg chg="mod ord">
          <ac:chgData name="Darby Terrell" userId="S::darby.terrell@transylvaniacounty.org::f5226692-65c1-4b79-a075-86e6b39ebede" providerId="AD" clId="Web-{C98A03CC-2B68-4C85-AD4B-C6DDE729ECAC}" dt="2023-08-01T17:54:12.892" v="1194"/>
          <ac:spMkLst>
            <pc:docMk/>
            <pc:sldMk cId="2827593924" sldId="258"/>
            <ac:spMk id="2" creationId="{B0528762-BFD9-B53C-F438-D440DBFDD2F9}"/>
          </ac:spMkLst>
        </pc:spChg>
        <pc:spChg chg="mod ord">
          <ac:chgData name="Darby Terrell" userId="S::darby.terrell@transylvaniacounty.org::f5226692-65c1-4b79-a075-86e6b39ebede" providerId="AD" clId="Web-{C98A03CC-2B68-4C85-AD4B-C6DDE729ECAC}" dt="2023-08-01T17:54:32.534" v="1198" actId="20577"/>
          <ac:spMkLst>
            <pc:docMk/>
            <pc:sldMk cId="2827593924" sldId="258"/>
            <ac:spMk id="3" creationId="{A57451B7-2A25-8813-BC77-07DE3529FCEE}"/>
          </ac:spMkLst>
        </pc:spChg>
        <pc:spChg chg="add del">
          <ac:chgData name="Darby Terrell" userId="S::darby.terrell@transylvaniacounty.org::f5226692-65c1-4b79-a075-86e6b39ebede" providerId="AD" clId="Web-{C98A03CC-2B68-4C85-AD4B-C6DDE729ECAC}" dt="2023-08-01T17:54:01.563" v="1187"/>
          <ac:spMkLst>
            <pc:docMk/>
            <pc:sldMk cId="2827593924" sldId="258"/>
            <ac:spMk id="6" creationId="{B298ECBA-3258-45DF-8FD4-7581736BCCBC}"/>
          </ac:spMkLst>
        </pc:spChg>
        <pc:spChg chg="add del">
          <ac:chgData name="Darby Terrell" userId="S::darby.terrell@transylvaniacounty.org::f5226692-65c1-4b79-a075-86e6b39ebede" providerId="AD" clId="Web-{C98A03CC-2B68-4C85-AD4B-C6DDE729ECAC}" dt="2023-08-01T17:54:01.563" v="1187"/>
          <ac:spMkLst>
            <pc:docMk/>
            <pc:sldMk cId="2827593924" sldId="258"/>
            <ac:spMk id="7" creationId="{B62BF453-BD82-4B90-9FE7-51703133806E}"/>
          </ac:spMkLst>
        </pc:spChg>
        <pc:spChg chg="add del">
          <ac:chgData name="Darby Terrell" userId="S::darby.terrell@transylvaniacounty.org::f5226692-65c1-4b79-a075-86e6b39ebede" providerId="AD" clId="Web-{C98A03CC-2B68-4C85-AD4B-C6DDE729ECAC}" dt="2023-08-01T17:54:01.563" v="1187"/>
          <ac:spMkLst>
            <pc:docMk/>
            <pc:sldMk cId="2827593924" sldId="258"/>
            <ac:spMk id="8" creationId="{072366D3-9B5C-42E1-9906-77FF6BB55EAB}"/>
          </ac:spMkLst>
        </pc:spChg>
        <pc:spChg chg="add del">
          <ac:chgData name="Darby Terrell" userId="S::darby.terrell@transylvaniacounty.org::f5226692-65c1-4b79-a075-86e6b39ebede" providerId="AD" clId="Web-{C98A03CC-2B68-4C85-AD4B-C6DDE729ECAC}" dt="2023-08-01T17:53:52.266" v="1181"/>
          <ac:spMkLst>
            <pc:docMk/>
            <pc:sldMk cId="2827593924" sldId="258"/>
            <ac:spMk id="9" creationId="{F774E8E4-3A52-4B19-AFD7-B242CE61A7A9}"/>
          </ac:spMkLst>
        </pc:spChg>
        <pc:spChg chg="add del">
          <ac:chgData name="Darby Terrell" userId="S::darby.terrell@transylvaniacounty.org::f5226692-65c1-4b79-a075-86e6b39ebede" providerId="AD" clId="Web-{C98A03CC-2B68-4C85-AD4B-C6DDE729ECAC}" dt="2023-08-01T17:54:01.563" v="1187"/>
          <ac:spMkLst>
            <pc:docMk/>
            <pc:sldMk cId="2827593924" sldId="258"/>
            <ac:spMk id="10" creationId="{121F5E60-4E89-4B16-A245-12BD9935998D}"/>
          </ac:spMkLst>
        </pc:spChg>
        <pc:spChg chg="add del">
          <ac:chgData name="Darby Terrell" userId="S::darby.terrell@transylvaniacounty.org::f5226692-65c1-4b79-a075-86e6b39ebede" providerId="AD" clId="Web-{C98A03CC-2B68-4C85-AD4B-C6DDE729ECAC}" dt="2023-08-01T17:53:54.672" v="1183"/>
          <ac:spMkLst>
            <pc:docMk/>
            <pc:sldMk cId="2827593924" sldId="258"/>
            <ac:spMk id="11" creationId="{B62BF453-BD82-4B90-9FE7-51703133806E}"/>
          </ac:spMkLst>
        </pc:spChg>
        <pc:spChg chg="add del">
          <ac:chgData name="Darby Terrell" userId="S::darby.terrell@transylvaniacounty.org::f5226692-65c1-4b79-a075-86e6b39ebede" providerId="AD" clId="Web-{C98A03CC-2B68-4C85-AD4B-C6DDE729ECAC}" dt="2023-08-01T17:53:54.672" v="1183"/>
          <ac:spMkLst>
            <pc:docMk/>
            <pc:sldMk cId="2827593924" sldId="258"/>
            <ac:spMk id="12" creationId="{B298ECBA-3258-45DF-8FD4-7581736BCCBC}"/>
          </ac:spMkLst>
        </pc:spChg>
        <pc:spChg chg="add del">
          <ac:chgData name="Darby Terrell" userId="S::darby.terrell@transylvaniacounty.org::f5226692-65c1-4b79-a075-86e6b39ebede" providerId="AD" clId="Web-{C98A03CC-2B68-4C85-AD4B-C6DDE729ECAC}" dt="2023-08-01T17:53:54.672" v="1183"/>
          <ac:spMkLst>
            <pc:docMk/>
            <pc:sldMk cId="2827593924" sldId="258"/>
            <ac:spMk id="13" creationId="{072366D3-9B5C-42E1-9906-77FF6BB55EAB}"/>
          </ac:spMkLst>
        </pc:spChg>
        <pc:spChg chg="add del">
          <ac:chgData name="Darby Terrell" userId="S::darby.terrell@transylvaniacounty.org::f5226692-65c1-4b79-a075-86e6b39ebede" providerId="AD" clId="Web-{C98A03CC-2B68-4C85-AD4B-C6DDE729ECAC}" dt="2023-08-01T17:54:03.970" v="1189"/>
          <ac:spMkLst>
            <pc:docMk/>
            <pc:sldMk cId="2827593924" sldId="258"/>
            <ac:spMk id="14" creationId="{E2C05438-8975-4783-BCC7-9A4F0BD17978}"/>
          </ac:spMkLst>
        </pc:spChg>
        <pc:spChg chg="add del">
          <ac:chgData name="Darby Terrell" userId="S::darby.terrell@transylvaniacounty.org::f5226692-65c1-4b79-a075-86e6b39ebede" providerId="AD" clId="Web-{C98A03CC-2B68-4C85-AD4B-C6DDE729ECAC}" dt="2023-08-01T17:53:54.672" v="1183"/>
          <ac:spMkLst>
            <pc:docMk/>
            <pc:sldMk cId="2827593924" sldId="258"/>
            <ac:spMk id="15" creationId="{121F5E60-4E89-4B16-A245-12BD9935998D}"/>
          </ac:spMkLst>
        </pc:spChg>
        <pc:spChg chg="add del">
          <ac:chgData name="Darby Terrell" userId="S::darby.terrell@transylvaniacounty.org::f5226692-65c1-4b79-a075-86e6b39ebede" providerId="AD" clId="Web-{C98A03CC-2B68-4C85-AD4B-C6DDE729ECAC}" dt="2023-08-01T17:54:03.970" v="1189"/>
          <ac:spMkLst>
            <pc:docMk/>
            <pc:sldMk cId="2827593924" sldId="258"/>
            <ac:spMk id="16" creationId="{DF0ACCC9-A5C0-44FC-9472-E3E4BF4B41A7}"/>
          </ac:spMkLst>
        </pc:spChg>
        <pc:spChg chg="add del">
          <ac:chgData name="Darby Terrell" userId="S::darby.terrell@transylvaniacounty.org::f5226692-65c1-4b79-a075-86e6b39ebede" providerId="AD" clId="Web-{C98A03CC-2B68-4C85-AD4B-C6DDE729ECAC}" dt="2023-08-01T17:54:03.970" v="1189"/>
          <ac:spMkLst>
            <pc:docMk/>
            <pc:sldMk cId="2827593924" sldId="258"/>
            <ac:spMk id="17" creationId="{E8B8E8AE-1882-46F3-94E7-A2A39149475C}"/>
          </ac:spMkLst>
        </pc:spChg>
        <pc:spChg chg="add del">
          <ac:chgData name="Darby Terrell" userId="S::darby.terrell@transylvaniacounty.org::f5226692-65c1-4b79-a075-86e6b39ebede" providerId="AD" clId="Web-{C98A03CC-2B68-4C85-AD4B-C6DDE729ECAC}" dt="2023-08-01T17:54:03.970" v="1189"/>
          <ac:spMkLst>
            <pc:docMk/>
            <pc:sldMk cId="2827593924" sldId="258"/>
            <ac:spMk id="18" creationId="{F5AE0C4B-4D5E-48B0-929B-038F7E948410}"/>
          </ac:spMkLst>
        </pc:spChg>
        <pc:spChg chg="add del">
          <ac:chgData name="Darby Terrell" userId="S::darby.terrell@transylvaniacounty.org::f5226692-65c1-4b79-a075-86e6b39ebede" providerId="AD" clId="Web-{C98A03CC-2B68-4C85-AD4B-C6DDE729ECAC}" dt="2023-08-01T17:54:07.298" v="1191"/>
          <ac:spMkLst>
            <pc:docMk/>
            <pc:sldMk cId="2827593924" sldId="258"/>
            <ac:spMk id="20" creationId="{D0CDF5D3-7220-42A0-9D37-ECF3BF283B37}"/>
          </ac:spMkLst>
        </pc:spChg>
        <pc:spChg chg="add del">
          <ac:chgData name="Darby Terrell" userId="S::darby.terrell@transylvaniacounty.org::f5226692-65c1-4b79-a075-86e6b39ebede" providerId="AD" clId="Web-{C98A03CC-2B68-4C85-AD4B-C6DDE729ECAC}" dt="2023-08-01T17:54:07.298" v="1191"/>
          <ac:spMkLst>
            <pc:docMk/>
            <pc:sldMk cId="2827593924" sldId="258"/>
            <ac:spMk id="21" creationId="{64BC717F-58B3-4A4E-BC3B-1B11323AD5C9}"/>
          </ac:spMkLst>
        </pc:spChg>
        <pc:spChg chg="add del">
          <ac:chgData name="Darby Terrell" userId="S::darby.terrell@transylvaniacounty.org::f5226692-65c1-4b79-a075-86e6b39ebede" providerId="AD" clId="Web-{C98A03CC-2B68-4C85-AD4B-C6DDE729ECAC}" dt="2023-08-01T17:54:07.298" v="1191"/>
          <ac:spMkLst>
            <pc:docMk/>
            <pc:sldMk cId="2827593924" sldId="258"/>
            <ac:spMk id="22" creationId="{1EE75710-64C5-4CA8-8A7C-82EE4125C90D}"/>
          </ac:spMkLst>
        </pc:spChg>
        <pc:spChg chg="add del">
          <ac:chgData name="Darby Terrell" userId="S::darby.terrell@transylvaniacounty.org::f5226692-65c1-4b79-a075-86e6b39ebede" providerId="AD" clId="Web-{C98A03CC-2B68-4C85-AD4B-C6DDE729ECAC}" dt="2023-08-01T17:54:07.298" v="1191"/>
          <ac:spMkLst>
            <pc:docMk/>
            <pc:sldMk cId="2827593924" sldId="258"/>
            <ac:spMk id="23" creationId="{435050B1-74E1-4A81-923D-0F5971A3BC01}"/>
          </ac:spMkLst>
        </pc:spChg>
        <pc:spChg chg="add del">
          <ac:chgData name="Darby Terrell" userId="S::darby.terrell@transylvaniacounty.org::f5226692-65c1-4b79-a075-86e6b39ebede" providerId="AD" clId="Web-{C98A03CC-2B68-4C85-AD4B-C6DDE729ECAC}" dt="2023-08-01T17:54:12.892" v="1193"/>
          <ac:spMkLst>
            <pc:docMk/>
            <pc:sldMk cId="2827593924" sldId="258"/>
            <ac:spMk id="25" creationId="{7466C88B-B170-4C69-85D3-FD6AD975F9A0}"/>
          </ac:spMkLst>
        </pc:spChg>
        <pc:spChg chg="add del">
          <ac:chgData name="Darby Terrell" userId="S::darby.terrell@transylvaniacounty.org::f5226692-65c1-4b79-a075-86e6b39ebede" providerId="AD" clId="Web-{C98A03CC-2B68-4C85-AD4B-C6DDE729ECAC}" dt="2023-08-01T17:54:12.892" v="1193"/>
          <ac:spMkLst>
            <pc:docMk/>
            <pc:sldMk cId="2827593924" sldId="258"/>
            <ac:spMk id="26" creationId="{080FE256-DF37-4639-8CB7-2E2F1897AD0F}"/>
          </ac:spMkLst>
        </pc:spChg>
        <pc:spChg chg="add del">
          <ac:chgData name="Darby Terrell" userId="S::darby.terrell@transylvaniacounty.org::f5226692-65c1-4b79-a075-86e6b39ebede" providerId="AD" clId="Web-{C98A03CC-2B68-4C85-AD4B-C6DDE729ECAC}" dt="2023-08-01T17:54:12.892" v="1193"/>
          <ac:spMkLst>
            <pc:docMk/>
            <pc:sldMk cId="2827593924" sldId="258"/>
            <ac:spMk id="27" creationId="{FDD1039A-772C-4213-A092-0D8A9EF4ACAB}"/>
          </ac:spMkLst>
        </pc:spChg>
        <pc:spChg chg="add del">
          <ac:chgData name="Darby Terrell" userId="S::darby.terrell@transylvaniacounty.org::f5226692-65c1-4b79-a075-86e6b39ebede" providerId="AD" clId="Web-{C98A03CC-2B68-4C85-AD4B-C6DDE729ECAC}" dt="2023-08-01T17:54:12.892" v="1193"/>
          <ac:spMkLst>
            <pc:docMk/>
            <pc:sldMk cId="2827593924" sldId="258"/>
            <ac:spMk id="28" creationId="{0B39728D-66CA-4175-956D-FE26F3225678}"/>
          </ac:spMkLst>
        </pc:spChg>
        <pc:picChg chg="add mod ord">
          <ac:chgData name="Darby Terrell" userId="S::darby.terrell@transylvaniacounty.org::f5226692-65c1-4b79-a075-86e6b39ebede" providerId="AD" clId="Web-{C98A03CC-2B68-4C85-AD4B-C6DDE729ECAC}" dt="2023-08-01T17:54:23.174" v="1196" actId="14100"/>
          <ac:picMkLst>
            <pc:docMk/>
            <pc:sldMk cId="2827593924" sldId="258"/>
            <ac:picMk id="4" creationId="{FEEB5AC8-42BC-A61A-2FDE-26766B264D85}"/>
          </ac:picMkLst>
        </pc:picChg>
      </pc:sldChg>
      <pc:sldChg chg="modSp add del mod modClrScheme chgLayout">
        <pc:chgData name="Darby Terrell" userId="S::darby.terrell@transylvaniacounty.org::f5226692-65c1-4b79-a075-86e6b39ebede" providerId="AD" clId="Web-{C98A03CC-2B68-4C85-AD4B-C6DDE729ECAC}" dt="2023-08-01T17:21:42.947" v="419"/>
        <pc:sldMkLst>
          <pc:docMk/>
          <pc:sldMk cId="4163351800" sldId="264"/>
        </pc:sldMkLst>
        <pc:spChg chg="mod ord">
          <ac:chgData name="Darby Terrell" userId="S::darby.terrell@transylvaniacounty.org::f5226692-65c1-4b79-a075-86e6b39ebede" providerId="AD" clId="Web-{C98A03CC-2B68-4C85-AD4B-C6DDE729ECAC}" dt="2023-08-01T15:51:54.559" v="6"/>
          <ac:spMkLst>
            <pc:docMk/>
            <pc:sldMk cId="4163351800" sldId="264"/>
            <ac:spMk id="2" creationId="{5A9D881F-CA86-A4F1-802F-E64731BD288E}"/>
          </ac:spMkLst>
        </pc:spChg>
      </pc:sldChg>
      <pc:sldChg chg="modSp add del mod modClrScheme chgLayout">
        <pc:chgData name="Darby Terrell" userId="S::darby.terrell@transylvaniacounty.org::f5226692-65c1-4b79-a075-86e6b39ebede" providerId="AD" clId="Web-{C98A03CC-2B68-4C85-AD4B-C6DDE729ECAC}" dt="2023-08-01T17:40:00.272" v="809"/>
        <pc:sldMkLst>
          <pc:docMk/>
          <pc:sldMk cId="3925682039" sldId="266"/>
        </pc:sldMkLst>
        <pc:spChg chg="mod ord">
          <ac:chgData name="Darby Terrell" userId="S::darby.terrell@transylvaniacounty.org::f5226692-65c1-4b79-a075-86e6b39ebede" providerId="AD" clId="Web-{C98A03CC-2B68-4C85-AD4B-C6DDE729ECAC}" dt="2023-08-01T15:51:54.559" v="6"/>
          <ac:spMkLst>
            <pc:docMk/>
            <pc:sldMk cId="3925682039" sldId="266"/>
            <ac:spMk id="12" creationId="{E46C7FB9-1D67-4C73-7AAC-B157D99BC809}"/>
          </ac:spMkLst>
        </pc:spChg>
        <pc:spChg chg="mod ord">
          <ac:chgData name="Darby Terrell" userId="S::darby.terrell@transylvaniacounty.org::f5226692-65c1-4b79-a075-86e6b39ebede" providerId="AD" clId="Web-{C98A03CC-2B68-4C85-AD4B-C6DDE729ECAC}" dt="2023-08-01T15:51:54.559" v="6"/>
          <ac:spMkLst>
            <pc:docMk/>
            <pc:sldMk cId="3925682039" sldId="266"/>
            <ac:spMk id="14" creationId="{50F1D73D-3F3D-4ECD-574C-F2502AC80773}"/>
          </ac:spMkLst>
        </pc:spChg>
      </pc:sldChg>
      <pc:sldChg chg="modSp add del mod modClrScheme chgLayout">
        <pc:chgData name="Darby Terrell" userId="S::darby.terrell@transylvaniacounty.org::f5226692-65c1-4b79-a075-86e6b39ebede" providerId="AD" clId="Web-{C98A03CC-2B68-4C85-AD4B-C6DDE729ECAC}" dt="2023-08-01T17:21:42.947" v="418"/>
        <pc:sldMkLst>
          <pc:docMk/>
          <pc:sldMk cId="2461847894" sldId="270"/>
        </pc:sldMkLst>
        <pc:spChg chg="mod ord">
          <ac:chgData name="Darby Terrell" userId="S::darby.terrell@transylvaniacounty.org::f5226692-65c1-4b79-a075-86e6b39ebede" providerId="AD" clId="Web-{C98A03CC-2B68-4C85-AD4B-C6DDE729ECAC}" dt="2023-08-01T15:51:54.559" v="6"/>
          <ac:spMkLst>
            <pc:docMk/>
            <pc:sldMk cId="2461847894" sldId="270"/>
            <ac:spMk id="5" creationId="{31D625AD-D853-E707-6C7F-E31923C410C1}"/>
          </ac:spMkLst>
        </pc:spChg>
        <pc:spChg chg="mod ord">
          <ac:chgData name="Darby Terrell" userId="S::darby.terrell@transylvaniacounty.org::f5226692-65c1-4b79-a075-86e6b39ebede" providerId="AD" clId="Web-{C98A03CC-2B68-4C85-AD4B-C6DDE729ECAC}" dt="2023-08-01T15:51:54.559" v="6"/>
          <ac:spMkLst>
            <pc:docMk/>
            <pc:sldMk cId="2461847894" sldId="270"/>
            <ac:spMk id="11" creationId="{A96F7733-7434-FA95-04A6-9FA221A2649C}"/>
          </ac:spMkLst>
        </pc:spChg>
        <pc:spChg chg="mod ord">
          <ac:chgData name="Darby Terrell" userId="S::darby.terrell@transylvaniacounty.org::f5226692-65c1-4b79-a075-86e6b39ebede" providerId="AD" clId="Web-{C98A03CC-2B68-4C85-AD4B-C6DDE729ECAC}" dt="2023-08-01T15:51:54.559" v="6"/>
          <ac:spMkLst>
            <pc:docMk/>
            <pc:sldMk cId="2461847894" sldId="270"/>
            <ac:spMk id="22" creationId="{1B742BF8-0956-7E94-FAF4-D42A92ACE16C}"/>
          </ac:spMkLst>
        </pc:spChg>
        <pc:graphicFrameChg chg="mod ord modGraphic">
          <ac:chgData name="Darby Terrell" userId="S::darby.terrell@transylvaniacounty.org::f5226692-65c1-4b79-a075-86e6b39ebede" providerId="AD" clId="Web-{C98A03CC-2B68-4C85-AD4B-C6DDE729ECAC}" dt="2023-08-01T15:51:54.559" v="6"/>
          <ac:graphicFrameMkLst>
            <pc:docMk/>
            <pc:sldMk cId="2461847894" sldId="270"/>
            <ac:graphicFrameMk id="9" creationId="{D0C54D53-C83E-999E-E2D8-121369D30110}"/>
          </ac:graphicFrameMkLst>
        </pc:graphicFrameChg>
      </pc:sldChg>
      <pc:sldChg chg="modSp add del mod modClrScheme chgLayout">
        <pc:chgData name="Darby Terrell" userId="S::darby.terrell@transylvaniacounty.org::f5226692-65c1-4b79-a075-86e6b39ebede" providerId="AD" clId="Web-{C98A03CC-2B68-4C85-AD4B-C6DDE729ECAC}" dt="2023-08-01T17:22:47.045" v="479"/>
        <pc:sldMkLst>
          <pc:docMk/>
          <pc:sldMk cId="1514052440" sldId="272"/>
        </pc:sldMkLst>
        <pc:spChg chg="mod ord">
          <ac:chgData name="Darby Terrell" userId="S::darby.terrell@transylvaniacounty.org::f5226692-65c1-4b79-a075-86e6b39ebede" providerId="AD" clId="Web-{C98A03CC-2B68-4C85-AD4B-C6DDE729ECAC}" dt="2023-08-01T15:51:54.559" v="6"/>
          <ac:spMkLst>
            <pc:docMk/>
            <pc:sldMk cId="1514052440" sldId="272"/>
            <ac:spMk id="4" creationId="{5701003A-1258-C8AB-E292-CE0E5E612BCF}"/>
          </ac:spMkLst>
        </pc:spChg>
        <pc:spChg chg="mod ord">
          <ac:chgData name="Darby Terrell" userId="S::darby.terrell@transylvaniacounty.org::f5226692-65c1-4b79-a075-86e6b39ebede" providerId="AD" clId="Web-{C98A03CC-2B68-4C85-AD4B-C6DDE729ECAC}" dt="2023-08-01T15:51:54.559" v="6"/>
          <ac:spMkLst>
            <pc:docMk/>
            <pc:sldMk cId="1514052440" sldId="272"/>
            <ac:spMk id="9" creationId="{32C92178-B239-AAAD-CF10-C0CD04C1BAE9}"/>
          </ac:spMkLst>
        </pc:spChg>
        <pc:spChg chg="mod ord">
          <ac:chgData name="Darby Terrell" userId="S::darby.terrell@transylvaniacounty.org::f5226692-65c1-4b79-a075-86e6b39ebede" providerId="AD" clId="Web-{C98A03CC-2B68-4C85-AD4B-C6DDE729ECAC}" dt="2023-08-01T15:51:54.559" v="6"/>
          <ac:spMkLst>
            <pc:docMk/>
            <pc:sldMk cId="1514052440" sldId="272"/>
            <ac:spMk id="11" creationId="{CFC65B13-DBA7-CB3E-F251-880122C1E57B}"/>
          </ac:spMkLst>
        </pc:spChg>
        <pc:graphicFrameChg chg="mod ord">
          <ac:chgData name="Darby Terrell" userId="S::darby.terrell@transylvaniacounty.org::f5226692-65c1-4b79-a075-86e6b39ebede" providerId="AD" clId="Web-{C98A03CC-2B68-4C85-AD4B-C6DDE729ECAC}" dt="2023-08-01T15:51:54.559" v="6"/>
          <ac:graphicFrameMkLst>
            <pc:docMk/>
            <pc:sldMk cId="1514052440" sldId="272"/>
            <ac:graphicFrameMk id="7" creationId="{3033222B-8F61-7CC1-AF3E-1B1B8047ABE0}"/>
          </ac:graphicFrameMkLst>
        </pc:graphicFrameChg>
      </pc:sldChg>
      <pc:sldChg chg="addSp delSp modSp mod modClrScheme chgLayout">
        <pc:chgData name="Darby Terrell" userId="S::darby.terrell@transylvaniacounty.org::f5226692-65c1-4b79-a075-86e6b39ebede" providerId="AD" clId="Web-{C98A03CC-2B68-4C85-AD4B-C6DDE729ECAC}" dt="2023-08-01T17:47:45.303" v="1016" actId="1076"/>
        <pc:sldMkLst>
          <pc:docMk/>
          <pc:sldMk cId="3161219934" sldId="274"/>
        </pc:sldMkLst>
        <pc:spChg chg="mod ord">
          <ac:chgData name="Darby Terrell" userId="S::darby.terrell@transylvaniacounty.org::f5226692-65c1-4b79-a075-86e6b39ebede" providerId="AD" clId="Web-{C98A03CC-2B68-4C85-AD4B-C6DDE729ECAC}" dt="2023-08-01T17:47:45.303" v="1016" actId="1076"/>
          <ac:spMkLst>
            <pc:docMk/>
            <pc:sldMk cId="3161219934" sldId="274"/>
            <ac:spMk id="3" creationId="{1945C2F8-2E24-F46B-AC7B-3070B381497A}"/>
          </ac:spMkLst>
        </pc:spChg>
        <pc:spChg chg="add del mod">
          <ac:chgData name="Darby Terrell" userId="S::darby.terrell@transylvaniacounty.org::f5226692-65c1-4b79-a075-86e6b39ebede" providerId="AD" clId="Web-{C98A03CC-2B68-4C85-AD4B-C6DDE729ECAC}" dt="2023-08-01T17:47:21.302" v="1008"/>
          <ac:spMkLst>
            <pc:docMk/>
            <pc:sldMk cId="3161219934" sldId="274"/>
            <ac:spMk id="4" creationId="{AEC97313-1E82-6BAE-BCC0-2A1FF960A1E5}"/>
          </ac:spMkLst>
        </pc:spChg>
        <pc:spChg chg="del mod ord">
          <ac:chgData name="Darby Terrell" userId="S::darby.terrell@transylvaniacounty.org::f5226692-65c1-4b79-a075-86e6b39ebede" providerId="AD" clId="Web-{C98A03CC-2B68-4C85-AD4B-C6DDE729ECAC}" dt="2023-08-01T17:47:17.895" v="1007"/>
          <ac:spMkLst>
            <pc:docMk/>
            <pc:sldMk cId="3161219934" sldId="274"/>
            <ac:spMk id="6" creationId="{7DA212DC-D3DD-DD6B-D644-0F7B9BA98E17}"/>
          </ac:spMkLst>
        </pc:spChg>
      </pc:sldChg>
      <pc:sldChg chg="modSp add del mod modClrScheme chgLayout">
        <pc:chgData name="Darby Terrell" userId="S::darby.terrell@transylvaniacounty.org::f5226692-65c1-4b79-a075-86e6b39ebede" providerId="AD" clId="Web-{C98A03CC-2B68-4C85-AD4B-C6DDE729ECAC}" dt="2023-08-01T17:21:42.947" v="420"/>
        <pc:sldMkLst>
          <pc:docMk/>
          <pc:sldMk cId="1343223353" sldId="278"/>
        </pc:sldMkLst>
        <pc:spChg chg="mod ord">
          <ac:chgData name="Darby Terrell" userId="S::darby.terrell@transylvaniacounty.org::f5226692-65c1-4b79-a075-86e6b39ebede" providerId="AD" clId="Web-{C98A03CC-2B68-4C85-AD4B-C6DDE729ECAC}" dt="2023-08-01T15:51:54.559" v="6"/>
          <ac:spMkLst>
            <pc:docMk/>
            <pc:sldMk cId="1343223353" sldId="278"/>
            <ac:spMk id="2" creationId="{2BA91497-60EB-6CC6-BE1A-11323E8A9677}"/>
          </ac:spMkLst>
        </pc:spChg>
        <pc:spChg chg="mod ord">
          <ac:chgData name="Darby Terrell" userId="S::darby.terrell@transylvaniacounty.org::f5226692-65c1-4b79-a075-86e6b39ebede" providerId="AD" clId="Web-{C98A03CC-2B68-4C85-AD4B-C6DDE729ECAC}" dt="2023-08-01T15:51:54.559" v="6"/>
          <ac:spMkLst>
            <pc:docMk/>
            <pc:sldMk cId="1343223353" sldId="278"/>
            <ac:spMk id="12" creationId="{0BA60034-9E02-4BFF-D46B-98C157D63892}"/>
          </ac:spMkLst>
        </pc:spChg>
        <pc:spChg chg="mod ord">
          <ac:chgData name="Darby Terrell" userId="S::darby.terrell@transylvaniacounty.org::f5226692-65c1-4b79-a075-86e6b39ebede" providerId="AD" clId="Web-{C98A03CC-2B68-4C85-AD4B-C6DDE729ECAC}" dt="2023-08-01T16:04:12.777" v="395" actId="1076"/>
          <ac:spMkLst>
            <pc:docMk/>
            <pc:sldMk cId="1343223353" sldId="278"/>
            <ac:spMk id="25" creationId="{409EE273-65DC-EBC2-149C-7BB5726CEBDB}"/>
          </ac:spMkLst>
        </pc:spChg>
        <pc:spChg chg="mod ord">
          <ac:chgData name="Darby Terrell" userId="S::darby.terrell@transylvaniacounty.org::f5226692-65c1-4b79-a075-86e6b39ebede" providerId="AD" clId="Web-{C98A03CC-2B68-4C85-AD4B-C6DDE729ECAC}" dt="2023-08-01T15:51:54.559" v="6"/>
          <ac:spMkLst>
            <pc:docMk/>
            <pc:sldMk cId="1343223353" sldId="278"/>
            <ac:spMk id="27" creationId="{900E35B6-58C6-ABFD-1333-AA1B7702D18A}"/>
          </ac:spMkLst>
        </pc:spChg>
      </pc:sldChg>
      <pc:sldChg chg="modSp mod modClrScheme chgLayout">
        <pc:chgData name="Darby Terrell" userId="S::darby.terrell@transylvaniacounty.org::f5226692-65c1-4b79-a075-86e6b39ebede" providerId="AD" clId="Web-{C98A03CC-2B68-4C85-AD4B-C6DDE729ECAC}" dt="2023-08-01T17:50:43.237" v="1122" actId="20577"/>
        <pc:sldMkLst>
          <pc:docMk/>
          <pc:sldMk cId="893108741" sldId="279"/>
        </pc:sldMkLst>
        <pc:spChg chg="mod ord">
          <ac:chgData name="Darby Terrell" userId="S::darby.terrell@transylvaniacounty.org::f5226692-65c1-4b79-a075-86e6b39ebede" providerId="AD" clId="Web-{C98A03CC-2B68-4C85-AD4B-C6DDE729ECAC}" dt="2023-08-01T17:50:43.237" v="1122" actId="20577"/>
          <ac:spMkLst>
            <pc:docMk/>
            <pc:sldMk cId="893108741" sldId="279"/>
            <ac:spMk id="12" creationId="{84FA0F1E-A920-0194-981E-4B573643BB48}"/>
          </ac:spMkLst>
        </pc:spChg>
        <pc:spChg chg="mod ord">
          <ac:chgData name="Darby Terrell" userId="S::darby.terrell@transylvaniacounty.org::f5226692-65c1-4b79-a075-86e6b39ebede" providerId="AD" clId="Web-{C98A03CC-2B68-4C85-AD4B-C6DDE729ECAC}" dt="2023-08-01T17:47:51.179" v="1017" actId="1076"/>
          <ac:spMkLst>
            <pc:docMk/>
            <pc:sldMk cId="893108741" sldId="279"/>
            <ac:spMk id="13" creationId="{E729A509-992F-8C10-902D-182448B5A1AE}"/>
          </ac:spMkLst>
        </pc:spChg>
        <pc:spChg chg="mod ord">
          <ac:chgData name="Darby Terrell" userId="S::darby.terrell@transylvaniacounty.org::f5226692-65c1-4b79-a075-86e6b39ebede" providerId="AD" clId="Web-{C98A03CC-2B68-4C85-AD4B-C6DDE729ECAC}" dt="2023-08-01T15:51:54.559" v="6"/>
          <ac:spMkLst>
            <pc:docMk/>
            <pc:sldMk cId="893108741" sldId="279"/>
            <ac:spMk id="17" creationId="{E46CC291-411B-349C-8657-ED39C084F877}"/>
          </ac:spMkLst>
        </pc:spChg>
        <pc:spChg chg="mod ord">
          <ac:chgData name="Darby Terrell" userId="S::darby.terrell@transylvaniacounty.org::f5226692-65c1-4b79-a075-86e6b39ebede" providerId="AD" clId="Web-{C98A03CC-2B68-4C85-AD4B-C6DDE729ECAC}" dt="2023-08-01T17:46:30.095" v="990" actId="1076"/>
          <ac:spMkLst>
            <pc:docMk/>
            <pc:sldMk cId="893108741" sldId="279"/>
            <ac:spMk id="19" creationId="{1A502D19-C614-886C-4945-5880F36E0998}"/>
          </ac:spMkLst>
        </pc:spChg>
      </pc:sldChg>
      <pc:sldChg chg="modSp add del mod modClrScheme chgLayout">
        <pc:chgData name="Darby Terrell" userId="S::darby.terrell@transylvaniacounty.org::f5226692-65c1-4b79-a075-86e6b39ebede" providerId="AD" clId="Web-{C98A03CC-2B68-4C85-AD4B-C6DDE729ECAC}" dt="2023-08-01T17:22:44.702" v="478"/>
        <pc:sldMkLst>
          <pc:docMk/>
          <pc:sldMk cId="2828537535" sldId="280"/>
        </pc:sldMkLst>
        <pc:spChg chg="mod ord">
          <ac:chgData name="Darby Terrell" userId="S::darby.terrell@transylvaniacounty.org::f5226692-65c1-4b79-a075-86e6b39ebede" providerId="AD" clId="Web-{C98A03CC-2B68-4C85-AD4B-C6DDE729ECAC}" dt="2023-08-01T15:51:54.559" v="6"/>
          <ac:spMkLst>
            <pc:docMk/>
            <pc:sldMk cId="2828537535" sldId="280"/>
            <ac:spMk id="2" creationId="{9B4B88C3-22C9-7AFF-33C5-C94BB8BA8825}"/>
          </ac:spMkLst>
        </pc:spChg>
        <pc:spChg chg="mod ord">
          <ac:chgData name="Darby Terrell" userId="S::darby.terrell@transylvaniacounty.org::f5226692-65c1-4b79-a075-86e6b39ebede" providerId="AD" clId="Web-{C98A03CC-2B68-4C85-AD4B-C6DDE729ECAC}" dt="2023-08-01T15:51:54.559" v="6"/>
          <ac:spMkLst>
            <pc:docMk/>
            <pc:sldMk cId="2828537535" sldId="280"/>
            <ac:spMk id="5" creationId="{C2595B11-C76E-DD57-C5B1-8658DCE8DA40}"/>
          </ac:spMkLst>
        </pc:spChg>
        <pc:spChg chg="mod ord">
          <ac:chgData name="Darby Terrell" userId="S::darby.terrell@transylvaniacounty.org::f5226692-65c1-4b79-a075-86e6b39ebede" providerId="AD" clId="Web-{C98A03CC-2B68-4C85-AD4B-C6DDE729ECAC}" dt="2023-08-01T15:51:54.559" v="6"/>
          <ac:spMkLst>
            <pc:docMk/>
            <pc:sldMk cId="2828537535" sldId="280"/>
            <ac:spMk id="20" creationId="{0E7DB7CA-F98F-DA72-5034-4333A03BD16E}"/>
          </ac:spMkLst>
        </pc:spChg>
        <pc:spChg chg="mod ord">
          <ac:chgData name="Darby Terrell" userId="S::darby.terrell@transylvaniacounty.org::f5226692-65c1-4b79-a075-86e6b39ebede" providerId="AD" clId="Web-{C98A03CC-2B68-4C85-AD4B-C6DDE729ECAC}" dt="2023-08-01T15:51:54.559" v="6"/>
          <ac:spMkLst>
            <pc:docMk/>
            <pc:sldMk cId="2828537535" sldId="280"/>
            <ac:spMk id="21" creationId="{5CF8C408-02FC-4132-F304-040A31BEB4C7}"/>
          </ac:spMkLst>
        </pc:spChg>
        <pc:spChg chg="mod ord">
          <ac:chgData name="Darby Terrell" userId="S::darby.terrell@transylvaniacounty.org::f5226692-65c1-4b79-a075-86e6b39ebede" providerId="AD" clId="Web-{C98A03CC-2B68-4C85-AD4B-C6DDE729ECAC}" dt="2023-08-01T15:51:54.559" v="6"/>
          <ac:spMkLst>
            <pc:docMk/>
            <pc:sldMk cId="2828537535" sldId="280"/>
            <ac:spMk id="22" creationId="{371F316B-7439-A04C-9934-FDC516BE79E1}"/>
          </ac:spMkLst>
        </pc:spChg>
        <pc:spChg chg="mod ord">
          <ac:chgData name="Darby Terrell" userId="S::darby.terrell@transylvaniacounty.org::f5226692-65c1-4b79-a075-86e6b39ebede" providerId="AD" clId="Web-{C98A03CC-2B68-4C85-AD4B-C6DDE729ECAC}" dt="2023-08-01T15:51:54.559" v="6"/>
          <ac:spMkLst>
            <pc:docMk/>
            <pc:sldMk cId="2828537535" sldId="280"/>
            <ac:spMk id="23" creationId="{2DCAAB9F-9796-6688-532A-91A4A1E4BFFD}"/>
          </ac:spMkLst>
        </pc:spChg>
        <pc:spChg chg="mod ord">
          <ac:chgData name="Darby Terrell" userId="S::darby.terrell@transylvaniacounty.org::f5226692-65c1-4b79-a075-86e6b39ebede" providerId="AD" clId="Web-{C98A03CC-2B68-4C85-AD4B-C6DDE729ECAC}" dt="2023-08-01T15:51:54.559" v="6"/>
          <ac:spMkLst>
            <pc:docMk/>
            <pc:sldMk cId="2828537535" sldId="280"/>
            <ac:spMk id="24" creationId="{F1F9A423-9779-C402-676D-95DA2BDBC1FE}"/>
          </ac:spMkLst>
        </pc:spChg>
        <pc:spChg chg="mod ord">
          <ac:chgData name="Darby Terrell" userId="S::darby.terrell@transylvaniacounty.org::f5226692-65c1-4b79-a075-86e6b39ebede" providerId="AD" clId="Web-{C98A03CC-2B68-4C85-AD4B-C6DDE729ECAC}" dt="2023-08-01T15:51:54.559" v="6"/>
          <ac:spMkLst>
            <pc:docMk/>
            <pc:sldMk cId="2828537535" sldId="280"/>
            <ac:spMk id="25" creationId="{7C779B74-D561-2EF9-90DE-13F7AB05238C}"/>
          </ac:spMkLst>
        </pc:spChg>
        <pc:spChg chg="mod ord">
          <ac:chgData name="Darby Terrell" userId="S::darby.terrell@transylvaniacounty.org::f5226692-65c1-4b79-a075-86e6b39ebede" providerId="AD" clId="Web-{C98A03CC-2B68-4C85-AD4B-C6DDE729ECAC}" dt="2023-08-01T15:51:54.559" v="6"/>
          <ac:spMkLst>
            <pc:docMk/>
            <pc:sldMk cId="2828537535" sldId="280"/>
            <ac:spMk id="26" creationId="{9E648394-9EE4-BF99-EA38-32DD42EFCFEB}"/>
          </ac:spMkLst>
        </pc:spChg>
        <pc:spChg chg="mod ord">
          <ac:chgData name="Darby Terrell" userId="S::darby.terrell@transylvaniacounty.org::f5226692-65c1-4b79-a075-86e6b39ebede" providerId="AD" clId="Web-{C98A03CC-2B68-4C85-AD4B-C6DDE729ECAC}" dt="2023-08-01T15:51:54.559" v="6"/>
          <ac:spMkLst>
            <pc:docMk/>
            <pc:sldMk cId="2828537535" sldId="280"/>
            <ac:spMk id="27" creationId="{EE798D5E-E47D-F58E-9F02-50706F2BBC71}"/>
          </ac:spMkLst>
        </pc:spChg>
        <pc:spChg chg="mod ord">
          <ac:chgData name="Darby Terrell" userId="S::darby.terrell@transylvaniacounty.org::f5226692-65c1-4b79-a075-86e6b39ebede" providerId="AD" clId="Web-{C98A03CC-2B68-4C85-AD4B-C6DDE729ECAC}" dt="2023-08-01T15:51:54.559" v="6"/>
          <ac:spMkLst>
            <pc:docMk/>
            <pc:sldMk cId="2828537535" sldId="280"/>
            <ac:spMk id="28" creationId="{DC4B4CEE-5DB4-6994-504B-BF87FCC06670}"/>
          </ac:spMkLst>
        </pc:spChg>
        <pc:picChg chg="mod ord">
          <ac:chgData name="Darby Terrell" userId="S::darby.terrell@transylvaniacounty.org::f5226692-65c1-4b79-a075-86e6b39ebede" providerId="AD" clId="Web-{C98A03CC-2B68-4C85-AD4B-C6DDE729ECAC}" dt="2023-08-01T15:51:54.559" v="6"/>
          <ac:picMkLst>
            <pc:docMk/>
            <pc:sldMk cId="2828537535" sldId="280"/>
            <ac:picMk id="31" creationId="{6C412FDB-E114-33E4-868E-31DA7C6FFE1E}"/>
          </ac:picMkLst>
        </pc:picChg>
        <pc:picChg chg="mod ord">
          <ac:chgData name="Darby Terrell" userId="S::darby.terrell@transylvaniacounty.org::f5226692-65c1-4b79-a075-86e6b39ebede" providerId="AD" clId="Web-{C98A03CC-2B68-4C85-AD4B-C6DDE729ECAC}" dt="2023-08-01T15:51:54.559" v="6"/>
          <ac:picMkLst>
            <pc:docMk/>
            <pc:sldMk cId="2828537535" sldId="280"/>
            <ac:picMk id="33" creationId="{3D8F5E18-349E-B6F3-AC34-0E030C00C1BA}"/>
          </ac:picMkLst>
        </pc:picChg>
        <pc:picChg chg="mod ord">
          <ac:chgData name="Darby Terrell" userId="S::darby.terrell@transylvaniacounty.org::f5226692-65c1-4b79-a075-86e6b39ebede" providerId="AD" clId="Web-{C98A03CC-2B68-4C85-AD4B-C6DDE729ECAC}" dt="2023-08-01T15:51:54.559" v="6"/>
          <ac:picMkLst>
            <pc:docMk/>
            <pc:sldMk cId="2828537535" sldId="280"/>
            <ac:picMk id="35" creationId="{08BB100B-89B1-F85D-8A97-E1120F0CC947}"/>
          </ac:picMkLst>
        </pc:picChg>
        <pc:picChg chg="mod ord">
          <ac:chgData name="Darby Terrell" userId="S::darby.terrell@transylvaniacounty.org::f5226692-65c1-4b79-a075-86e6b39ebede" providerId="AD" clId="Web-{C98A03CC-2B68-4C85-AD4B-C6DDE729ECAC}" dt="2023-08-01T15:51:54.559" v="6"/>
          <ac:picMkLst>
            <pc:docMk/>
            <pc:sldMk cId="2828537535" sldId="280"/>
            <ac:picMk id="37" creationId="{ABC65584-2B89-8630-C95E-A8C59FD602FC}"/>
          </ac:picMkLst>
        </pc:picChg>
      </pc:sldChg>
      <pc:sldChg chg="modSp add del mod modClrScheme chgLayout">
        <pc:chgData name="Darby Terrell" userId="S::darby.terrell@transylvaniacounty.org::f5226692-65c1-4b79-a075-86e6b39ebede" providerId="AD" clId="Web-{C98A03CC-2B68-4C85-AD4B-C6DDE729ECAC}" dt="2023-08-01T17:22:44.702" v="477"/>
        <pc:sldMkLst>
          <pc:docMk/>
          <pc:sldMk cId="1439309830" sldId="281"/>
        </pc:sldMkLst>
        <pc:spChg chg="mod ord">
          <ac:chgData name="Darby Terrell" userId="S::darby.terrell@transylvaniacounty.org::f5226692-65c1-4b79-a075-86e6b39ebede" providerId="AD" clId="Web-{C98A03CC-2B68-4C85-AD4B-C6DDE729ECAC}" dt="2023-08-01T15:51:54.559" v="6"/>
          <ac:spMkLst>
            <pc:docMk/>
            <pc:sldMk cId="1439309830" sldId="281"/>
            <ac:spMk id="2" creationId="{9B4B88C3-22C9-7AFF-33C5-C94BB8BA8825}"/>
          </ac:spMkLst>
        </pc:spChg>
        <pc:spChg chg="mod ord">
          <ac:chgData name="Darby Terrell" userId="S::darby.terrell@transylvaniacounty.org::f5226692-65c1-4b79-a075-86e6b39ebede" providerId="AD" clId="Web-{C98A03CC-2B68-4C85-AD4B-C6DDE729ECAC}" dt="2023-08-01T15:51:54.559" v="6"/>
          <ac:spMkLst>
            <pc:docMk/>
            <pc:sldMk cId="1439309830" sldId="281"/>
            <ac:spMk id="6" creationId="{8B4D75FF-CD78-5E99-188C-7891765A869D}"/>
          </ac:spMkLst>
        </pc:spChg>
        <pc:spChg chg="mod ord">
          <ac:chgData name="Darby Terrell" userId="S::darby.terrell@transylvaniacounty.org::f5226692-65c1-4b79-a075-86e6b39ebede" providerId="AD" clId="Web-{C98A03CC-2B68-4C85-AD4B-C6DDE729ECAC}" dt="2023-08-01T15:51:54.559" v="6"/>
          <ac:spMkLst>
            <pc:docMk/>
            <pc:sldMk cId="1439309830" sldId="281"/>
            <ac:spMk id="7" creationId="{01B4206F-8BCA-22F0-43A7-0BF8B49994B0}"/>
          </ac:spMkLst>
        </pc:spChg>
        <pc:spChg chg="mod ord">
          <ac:chgData name="Darby Terrell" userId="S::darby.terrell@transylvaniacounty.org::f5226692-65c1-4b79-a075-86e6b39ebede" providerId="AD" clId="Web-{C98A03CC-2B68-4C85-AD4B-C6DDE729ECAC}" dt="2023-08-01T15:51:54.559" v="6"/>
          <ac:spMkLst>
            <pc:docMk/>
            <pc:sldMk cId="1439309830" sldId="281"/>
            <ac:spMk id="8" creationId="{4D591E9D-E86D-5811-6D20-A80CC9302723}"/>
          </ac:spMkLst>
        </pc:spChg>
        <pc:spChg chg="mod ord">
          <ac:chgData name="Darby Terrell" userId="S::darby.terrell@transylvaniacounty.org::f5226692-65c1-4b79-a075-86e6b39ebede" providerId="AD" clId="Web-{C98A03CC-2B68-4C85-AD4B-C6DDE729ECAC}" dt="2023-08-01T15:51:54.559" v="6"/>
          <ac:spMkLst>
            <pc:docMk/>
            <pc:sldMk cId="1439309830" sldId="281"/>
            <ac:spMk id="9" creationId="{645C146E-A736-B1B0-F667-47A8819056B1}"/>
          </ac:spMkLst>
        </pc:spChg>
        <pc:spChg chg="mod ord">
          <ac:chgData name="Darby Terrell" userId="S::darby.terrell@transylvaniacounty.org::f5226692-65c1-4b79-a075-86e6b39ebede" providerId="AD" clId="Web-{C98A03CC-2B68-4C85-AD4B-C6DDE729ECAC}" dt="2023-08-01T15:51:54.559" v="6"/>
          <ac:spMkLst>
            <pc:docMk/>
            <pc:sldMk cId="1439309830" sldId="281"/>
            <ac:spMk id="10" creationId="{0EABFDA6-322F-3880-99E5-D43A18750EA7}"/>
          </ac:spMkLst>
        </pc:spChg>
        <pc:spChg chg="mod ord">
          <ac:chgData name="Darby Terrell" userId="S::darby.terrell@transylvaniacounty.org::f5226692-65c1-4b79-a075-86e6b39ebede" providerId="AD" clId="Web-{C98A03CC-2B68-4C85-AD4B-C6DDE729ECAC}" dt="2023-08-01T15:51:54.559" v="6"/>
          <ac:spMkLst>
            <pc:docMk/>
            <pc:sldMk cId="1439309830" sldId="281"/>
            <ac:spMk id="11" creationId="{96BADCB7-1BAE-B262-9988-05E5BAF6C361}"/>
          </ac:spMkLst>
        </pc:spChg>
        <pc:spChg chg="mod ord">
          <ac:chgData name="Darby Terrell" userId="S::darby.terrell@transylvaniacounty.org::f5226692-65c1-4b79-a075-86e6b39ebede" providerId="AD" clId="Web-{C98A03CC-2B68-4C85-AD4B-C6DDE729ECAC}" dt="2023-08-01T15:51:54.559" v="6"/>
          <ac:spMkLst>
            <pc:docMk/>
            <pc:sldMk cId="1439309830" sldId="281"/>
            <ac:spMk id="13" creationId="{4EB8D6D4-573D-93DF-A54F-7C984CEF3575}"/>
          </ac:spMkLst>
        </pc:spChg>
        <pc:spChg chg="mod ord">
          <ac:chgData name="Darby Terrell" userId="S::darby.terrell@transylvaniacounty.org::f5226692-65c1-4b79-a075-86e6b39ebede" providerId="AD" clId="Web-{C98A03CC-2B68-4C85-AD4B-C6DDE729ECAC}" dt="2023-08-01T15:51:54.559" v="6"/>
          <ac:spMkLst>
            <pc:docMk/>
            <pc:sldMk cId="1439309830" sldId="281"/>
            <ac:spMk id="14" creationId="{E81B9EB1-FC06-46FB-5698-44F6EBAB49E5}"/>
          </ac:spMkLst>
        </pc:spChg>
        <pc:spChg chg="mod ord">
          <ac:chgData name="Darby Terrell" userId="S::darby.terrell@transylvaniacounty.org::f5226692-65c1-4b79-a075-86e6b39ebede" providerId="AD" clId="Web-{C98A03CC-2B68-4C85-AD4B-C6DDE729ECAC}" dt="2023-08-01T15:51:54.559" v="6"/>
          <ac:spMkLst>
            <pc:docMk/>
            <pc:sldMk cId="1439309830" sldId="281"/>
            <ac:spMk id="15" creationId="{CF291512-436B-6D63-40B1-AF3B88EAC370}"/>
          </ac:spMkLst>
        </pc:spChg>
        <pc:spChg chg="mod ord">
          <ac:chgData name="Darby Terrell" userId="S::darby.terrell@transylvaniacounty.org::f5226692-65c1-4b79-a075-86e6b39ebede" providerId="AD" clId="Web-{C98A03CC-2B68-4C85-AD4B-C6DDE729ECAC}" dt="2023-08-01T15:51:54.559" v="6"/>
          <ac:spMkLst>
            <pc:docMk/>
            <pc:sldMk cId="1439309830" sldId="281"/>
            <ac:spMk id="20" creationId="{0E7DB7CA-F98F-DA72-5034-4333A03BD16E}"/>
          </ac:spMkLst>
        </pc:spChg>
        <pc:spChg chg="mod ord">
          <ac:chgData name="Darby Terrell" userId="S::darby.terrell@transylvaniacounty.org::f5226692-65c1-4b79-a075-86e6b39ebede" providerId="AD" clId="Web-{C98A03CC-2B68-4C85-AD4B-C6DDE729ECAC}" dt="2023-08-01T15:51:54.559" v="6"/>
          <ac:spMkLst>
            <pc:docMk/>
            <pc:sldMk cId="1439309830" sldId="281"/>
            <ac:spMk id="21" creationId="{5CF8C408-02FC-4132-F304-040A31BEB4C7}"/>
          </ac:spMkLst>
        </pc:spChg>
        <pc:spChg chg="mod ord">
          <ac:chgData name="Darby Terrell" userId="S::darby.terrell@transylvaniacounty.org::f5226692-65c1-4b79-a075-86e6b39ebede" providerId="AD" clId="Web-{C98A03CC-2B68-4C85-AD4B-C6DDE729ECAC}" dt="2023-08-01T15:51:54.559" v="6"/>
          <ac:spMkLst>
            <pc:docMk/>
            <pc:sldMk cId="1439309830" sldId="281"/>
            <ac:spMk id="22" creationId="{371F316B-7439-A04C-9934-FDC516BE79E1}"/>
          </ac:spMkLst>
        </pc:spChg>
        <pc:spChg chg="mod ord">
          <ac:chgData name="Darby Terrell" userId="S::darby.terrell@transylvaniacounty.org::f5226692-65c1-4b79-a075-86e6b39ebede" providerId="AD" clId="Web-{C98A03CC-2B68-4C85-AD4B-C6DDE729ECAC}" dt="2023-08-01T15:51:54.559" v="6"/>
          <ac:spMkLst>
            <pc:docMk/>
            <pc:sldMk cId="1439309830" sldId="281"/>
            <ac:spMk id="23" creationId="{2DCAAB9F-9796-6688-532A-91A4A1E4BFFD}"/>
          </ac:spMkLst>
        </pc:spChg>
        <pc:spChg chg="mod ord">
          <ac:chgData name="Darby Terrell" userId="S::darby.terrell@transylvaniacounty.org::f5226692-65c1-4b79-a075-86e6b39ebede" providerId="AD" clId="Web-{C98A03CC-2B68-4C85-AD4B-C6DDE729ECAC}" dt="2023-08-01T15:51:54.559" v="6"/>
          <ac:spMkLst>
            <pc:docMk/>
            <pc:sldMk cId="1439309830" sldId="281"/>
            <ac:spMk id="24" creationId="{F1F9A423-9779-C402-676D-95DA2BDBC1FE}"/>
          </ac:spMkLst>
        </pc:spChg>
        <pc:spChg chg="mod ord">
          <ac:chgData name="Darby Terrell" userId="S::darby.terrell@transylvaniacounty.org::f5226692-65c1-4b79-a075-86e6b39ebede" providerId="AD" clId="Web-{C98A03CC-2B68-4C85-AD4B-C6DDE729ECAC}" dt="2023-08-01T15:51:54.559" v="6"/>
          <ac:spMkLst>
            <pc:docMk/>
            <pc:sldMk cId="1439309830" sldId="281"/>
            <ac:spMk id="25" creationId="{7C779B74-D561-2EF9-90DE-13F7AB05238C}"/>
          </ac:spMkLst>
        </pc:spChg>
        <pc:spChg chg="mod ord">
          <ac:chgData name="Darby Terrell" userId="S::darby.terrell@transylvaniacounty.org::f5226692-65c1-4b79-a075-86e6b39ebede" providerId="AD" clId="Web-{C98A03CC-2B68-4C85-AD4B-C6DDE729ECAC}" dt="2023-08-01T15:51:54.559" v="6"/>
          <ac:spMkLst>
            <pc:docMk/>
            <pc:sldMk cId="1439309830" sldId="281"/>
            <ac:spMk id="26" creationId="{9E648394-9EE4-BF99-EA38-32DD42EFCFEB}"/>
          </ac:spMkLst>
        </pc:spChg>
        <pc:spChg chg="mod ord">
          <ac:chgData name="Darby Terrell" userId="S::darby.terrell@transylvaniacounty.org::f5226692-65c1-4b79-a075-86e6b39ebede" providerId="AD" clId="Web-{C98A03CC-2B68-4C85-AD4B-C6DDE729ECAC}" dt="2023-08-01T15:51:54.559" v="6"/>
          <ac:spMkLst>
            <pc:docMk/>
            <pc:sldMk cId="1439309830" sldId="281"/>
            <ac:spMk id="27" creationId="{EE798D5E-E47D-F58E-9F02-50706F2BBC71}"/>
          </ac:spMkLst>
        </pc:spChg>
        <pc:spChg chg="mod ord">
          <ac:chgData name="Darby Terrell" userId="S::darby.terrell@transylvaniacounty.org::f5226692-65c1-4b79-a075-86e6b39ebede" providerId="AD" clId="Web-{C98A03CC-2B68-4C85-AD4B-C6DDE729ECAC}" dt="2023-08-01T15:51:54.559" v="6"/>
          <ac:spMkLst>
            <pc:docMk/>
            <pc:sldMk cId="1439309830" sldId="281"/>
            <ac:spMk id="58" creationId="{6149DA07-DE5C-2490-98E0-91528926C18D}"/>
          </ac:spMkLst>
        </pc:spChg>
        <pc:picChg chg="mod ord">
          <ac:chgData name="Darby Terrell" userId="S::darby.terrell@transylvaniacounty.org::f5226692-65c1-4b79-a075-86e6b39ebede" providerId="AD" clId="Web-{C98A03CC-2B68-4C85-AD4B-C6DDE729ECAC}" dt="2023-08-01T15:51:54.559" v="6"/>
          <ac:picMkLst>
            <pc:docMk/>
            <pc:sldMk cId="1439309830" sldId="281"/>
            <ac:picMk id="17" creationId="{24DC30E1-CADB-84DB-DB8B-F9617674C187}"/>
          </ac:picMkLst>
        </pc:picChg>
        <pc:picChg chg="mod ord">
          <ac:chgData name="Darby Terrell" userId="S::darby.terrell@transylvaniacounty.org::f5226692-65c1-4b79-a075-86e6b39ebede" providerId="AD" clId="Web-{C98A03CC-2B68-4C85-AD4B-C6DDE729ECAC}" dt="2023-08-01T15:51:54.559" v="6"/>
          <ac:picMkLst>
            <pc:docMk/>
            <pc:sldMk cId="1439309830" sldId="281"/>
            <ac:picMk id="19" creationId="{1B078F29-E69F-173F-24DC-9ADE4F107206}"/>
          </ac:picMkLst>
        </pc:picChg>
        <pc:picChg chg="mod ord">
          <ac:chgData name="Darby Terrell" userId="S::darby.terrell@transylvaniacounty.org::f5226692-65c1-4b79-a075-86e6b39ebede" providerId="AD" clId="Web-{C98A03CC-2B68-4C85-AD4B-C6DDE729ECAC}" dt="2023-08-01T15:51:54.559" v="6"/>
          <ac:picMkLst>
            <pc:docMk/>
            <pc:sldMk cId="1439309830" sldId="281"/>
            <ac:picMk id="29" creationId="{039C289C-8715-1B0F-DB41-23EE81B14E95}"/>
          </ac:picMkLst>
        </pc:picChg>
        <pc:picChg chg="mod ord">
          <ac:chgData name="Darby Terrell" userId="S::darby.terrell@transylvaniacounty.org::f5226692-65c1-4b79-a075-86e6b39ebede" providerId="AD" clId="Web-{C98A03CC-2B68-4C85-AD4B-C6DDE729ECAC}" dt="2023-08-01T15:51:54.559" v="6"/>
          <ac:picMkLst>
            <pc:docMk/>
            <pc:sldMk cId="1439309830" sldId="281"/>
            <ac:picMk id="31" creationId="{6C412FDB-E114-33E4-868E-31DA7C6FFE1E}"/>
          </ac:picMkLst>
        </pc:picChg>
        <pc:picChg chg="mod ord">
          <ac:chgData name="Darby Terrell" userId="S::darby.terrell@transylvaniacounty.org::f5226692-65c1-4b79-a075-86e6b39ebede" providerId="AD" clId="Web-{C98A03CC-2B68-4C85-AD4B-C6DDE729ECAC}" dt="2023-08-01T15:51:54.559" v="6"/>
          <ac:picMkLst>
            <pc:docMk/>
            <pc:sldMk cId="1439309830" sldId="281"/>
            <ac:picMk id="32" creationId="{2F4F496E-385D-6E5A-31C9-8C919AC3D66B}"/>
          </ac:picMkLst>
        </pc:picChg>
        <pc:picChg chg="mod ord">
          <ac:chgData name="Darby Terrell" userId="S::darby.terrell@transylvaniacounty.org::f5226692-65c1-4b79-a075-86e6b39ebede" providerId="AD" clId="Web-{C98A03CC-2B68-4C85-AD4B-C6DDE729ECAC}" dt="2023-08-01T15:51:54.559" v="6"/>
          <ac:picMkLst>
            <pc:docMk/>
            <pc:sldMk cId="1439309830" sldId="281"/>
            <ac:picMk id="33" creationId="{3D8F5E18-349E-B6F3-AC34-0E030C00C1BA}"/>
          </ac:picMkLst>
        </pc:picChg>
        <pc:picChg chg="mod ord">
          <ac:chgData name="Darby Terrell" userId="S::darby.terrell@transylvaniacounty.org::f5226692-65c1-4b79-a075-86e6b39ebede" providerId="AD" clId="Web-{C98A03CC-2B68-4C85-AD4B-C6DDE729ECAC}" dt="2023-08-01T15:51:54.559" v="6"/>
          <ac:picMkLst>
            <pc:docMk/>
            <pc:sldMk cId="1439309830" sldId="281"/>
            <ac:picMk id="35" creationId="{08BB100B-89B1-F85D-8A97-E1120F0CC947}"/>
          </ac:picMkLst>
        </pc:picChg>
        <pc:picChg chg="mod ord">
          <ac:chgData name="Darby Terrell" userId="S::darby.terrell@transylvaniacounty.org::f5226692-65c1-4b79-a075-86e6b39ebede" providerId="AD" clId="Web-{C98A03CC-2B68-4C85-AD4B-C6DDE729ECAC}" dt="2023-08-01T15:51:54.559" v="6"/>
          <ac:picMkLst>
            <pc:docMk/>
            <pc:sldMk cId="1439309830" sldId="281"/>
            <ac:picMk id="37" creationId="{ABC65584-2B89-8630-C95E-A8C59FD602FC}"/>
          </ac:picMkLst>
        </pc:picChg>
      </pc:sldChg>
      <pc:sldChg chg="addSp delSp modSp mod modClrScheme chgLayout">
        <pc:chgData name="Darby Terrell" userId="S::darby.terrell@transylvaniacounty.org::f5226692-65c1-4b79-a075-86e6b39ebede" providerId="AD" clId="Web-{C98A03CC-2B68-4C85-AD4B-C6DDE729ECAC}" dt="2023-08-01T17:56:16.651" v="1200"/>
        <pc:sldMkLst>
          <pc:docMk/>
          <pc:sldMk cId="622709411" sldId="282"/>
        </pc:sldMkLst>
        <pc:spChg chg="del mod ord">
          <ac:chgData name="Darby Terrell" userId="S::darby.terrell@transylvaniacounty.org::f5226692-65c1-4b79-a075-86e6b39ebede" providerId="AD" clId="Web-{C98A03CC-2B68-4C85-AD4B-C6DDE729ECAC}" dt="2023-08-01T17:40:07.757" v="810"/>
          <ac:spMkLst>
            <pc:docMk/>
            <pc:sldMk cId="622709411" sldId="282"/>
            <ac:spMk id="2" creationId="{E19E3B76-8ECB-55B1-220A-C239EEC5A854}"/>
          </ac:spMkLst>
        </pc:spChg>
        <pc:spChg chg="mod ord">
          <ac:chgData name="Darby Terrell" userId="S::darby.terrell@transylvaniacounty.org::f5226692-65c1-4b79-a075-86e6b39ebede" providerId="AD" clId="Web-{C98A03CC-2B68-4C85-AD4B-C6DDE729ECAC}" dt="2023-08-01T17:45:59.453" v="985" actId="1076"/>
          <ac:spMkLst>
            <pc:docMk/>
            <pc:sldMk cId="622709411" sldId="282"/>
            <ac:spMk id="3" creationId="{F5648B9B-6F61-26FD-880B-5CFAA0499A66}"/>
          </ac:spMkLst>
        </pc:spChg>
        <pc:spChg chg="del mod ord">
          <ac:chgData name="Darby Terrell" userId="S::darby.terrell@transylvaniacounty.org::f5226692-65c1-4b79-a075-86e6b39ebede" providerId="AD" clId="Web-{C98A03CC-2B68-4C85-AD4B-C6DDE729ECAC}" dt="2023-08-01T17:40:09.554" v="811"/>
          <ac:spMkLst>
            <pc:docMk/>
            <pc:sldMk cId="622709411" sldId="282"/>
            <ac:spMk id="4" creationId="{6A05B717-5038-0070-60FC-634FA9998FA6}"/>
          </ac:spMkLst>
        </pc:spChg>
        <pc:spChg chg="mod ord">
          <ac:chgData name="Darby Terrell" userId="S::darby.terrell@transylvaniacounty.org::f5226692-65c1-4b79-a075-86e6b39ebede" providerId="AD" clId="Web-{C98A03CC-2B68-4C85-AD4B-C6DDE729ECAC}" dt="2023-08-01T17:37:08.057" v="786" actId="20577"/>
          <ac:spMkLst>
            <pc:docMk/>
            <pc:sldMk cId="622709411" sldId="282"/>
            <ac:spMk id="6" creationId="{9B8D1C32-CEDB-F6E2-A01E-72AE1A1D0AD9}"/>
          </ac:spMkLst>
        </pc:spChg>
        <pc:spChg chg="add del mod">
          <ac:chgData name="Darby Terrell" userId="S::darby.terrell@transylvaniacounty.org::f5226692-65c1-4b79-a075-86e6b39ebede" providerId="AD" clId="Web-{C98A03CC-2B68-4C85-AD4B-C6DDE729ECAC}" dt="2023-08-01T17:40:10.976" v="812"/>
          <ac:spMkLst>
            <pc:docMk/>
            <pc:sldMk cId="622709411" sldId="282"/>
            <ac:spMk id="7" creationId="{F5B733A2-6F70-5B86-CD73-E6F9D5FABD80}"/>
          </ac:spMkLst>
        </pc:spChg>
        <pc:spChg chg="add del mod">
          <ac:chgData name="Darby Terrell" userId="S::darby.terrell@transylvaniacounty.org::f5226692-65c1-4b79-a075-86e6b39ebede" providerId="AD" clId="Web-{C98A03CC-2B68-4C85-AD4B-C6DDE729ECAC}" dt="2023-08-01T17:40:11.851" v="813"/>
          <ac:spMkLst>
            <pc:docMk/>
            <pc:sldMk cId="622709411" sldId="282"/>
            <ac:spMk id="9" creationId="{C7F328A9-34E4-39B8-E1E3-B016106C2781}"/>
          </ac:spMkLst>
        </pc:spChg>
        <pc:spChg chg="mod ord">
          <ac:chgData name="Darby Terrell" userId="S::darby.terrell@transylvaniacounty.org::f5226692-65c1-4b79-a075-86e6b39ebede" providerId="AD" clId="Web-{C98A03CC-2B68-4C85-AD4B-C6DDE729ECAC}" dt="2023-08-01T15:51:54.559" v="6"/>
          <ac:spMkLst>
            <pc:docMk/>
            <pc:sldMk cId="622709411" sldId="282"/>
            <ac:spMk id="11" creationId="{517F181E-B3F5-EEEB-086C-37ADB367909B}"/>
          </ac:spMkLst>
        </pc:spChg>
        <pc:spChg chg="add del mod">
          <ac:chgData name="Darby Terrell" userId="S::darby.terrell@transylvaniacounty.org::f5226692-65c1-4b79-a075-86e6b39ebede" providerId="AD" clId="Web-{C98A03CC-2B68-4C85-AD4B-C6DDE729ECAC}" dt="2023-08-01T17:40:14.835" v="815"/>
          <ac:spMkLst>
            <pc:docMk/>
            <pc:sldMk cId="622709411" sldId="282"/>
            <ac:spMk id="12" creationId="{1C048D30-7862-1783-11C7-789E072B87BD}"/>
          </ac:spMkLst>
        </pc:spChg>
        <pc:spChg chg="del mod ord">
          <ac:chgData name="Darby Terrell" userId="S::darby.terrell@transylvaniacounty.org::f5226692-65c1-4b79-a075-86e6b39ebede" providerId="AD" clId="Web-{C98A03CC-2B68-4C85-AD4B-C6DDE729ECAC}" dt="2023-08-01T17:40:13.304" v="814"/>
          <ac:spMkLst>
            <pc:docMk/>
            <pc:sldMk cId="622709411" sldId="282"/>
            <ac:spMk id="14" creationId="{09DD5B6E-5EB4-E24C-F029-D11B31418E41}"/>
          </ac:spMkLst>
        </pc:spChg>
        <pc:spChg chg="mod ord">
          <ac:chgData name="Darby Terrell" userId="S::darby.terrell@transylvaniacounty.org::f5226692-65c1-4b79-a075-86e6b39ebede" providerId="AD" clId="Web-{C98A03CC-2B68-4C85-AD4B-C6DDE729ECAC}" dt="2023-08-01T17:46:18.173" v="988" actId="1076"/>
          <ac:spMkLst>
            <pc:docMk/>
            <pc:sldMk cId="622709411" sldId="282"/>
            <ac:spMk id="20" creationId="{7D61BAD3-11BF-AA74-F4B3-2ABC02077200}"/>
          </ac:spMkLst>
        </pc:spChg>
        <pc:picChg chg="add del mod">
          <ac:chgData name="Darby Terrell" userId="S::darby.terrell@transylvaniacounty.org::f5226692-65c1-4b79-a075-86e6b39ebede" providerId="AD" clId="Web-{C98A03CC-2B68-4C85-AD4B-C6DDE729ECAC}" dt="2023-08-01T17:56:16.651" v="1200"/>
          <ac:picMkLst>
            <pc:docMk/>
            <pc:sldMk cId="622709411" sldId="282"/>
            <ac:picMk id="13" creationId="{5E90C581-BE2D-85BF-E0A9-4D3972D12A0B}"/>
          </ac:picMkLst>
        </pc:picChg>
      </pc:sldChg>
      <pc:sldChg chg="addSp delSp modSp mod modClrScheme chgLayout">
        <pc:chgData name="Darby Terrell" userId="S::darby.terrell@transylvaniacounty.org::f5226692-65c1-4b79-a075-86e6b39ebede" providerId="AD" clId="Web-{C98A03CC-2B68-4C85-AD4B-C6DDE729ECAC}" dt="2023-08-01T17:52:39.464" v="1174" actId="1076"/>
        <pc:sldMkLst>
          <pc:docMk/>
          <pc:sldMk cId="452850806" sldId="283"/>
        </pc:sldMkLst>
        <pc:spChg chg="mod ord">
          <ac:chgData name="Darby Terrell" userId="S::darby.terrell@transylvaniacounty.org::f5226692-65c1-4b79-a075-86e6b39ebede" providerId="AD" clId="Web-{C98A03CC-2B68-4C85-AD4B-C6DDE729ECAC}" dt="2023-08-01T15:51:54.559" v="6"/>
          <ac:spMkLst>
            <pc:docMk/>
            <pc:sldMk cId="452850806" sldId="283"/>
            <ac:spMk id="2" creationId="{9BFD6DF6-5B25-79AF-09F2-0008B7DD2526}"/>
          </ac:spMkLst>
        </pc:spChg>
        <pc:spChg chg="mod ord">
          <ac:chgData name="Darby Terrell" userId="S::darby.terrell@transylvaniacounty.org::f5226692-65c1-4b79-a075-86e6b39ebede" providerId="AD" clId="Web-{C98A03CC-2B68-4C85-AD4B-C6DDE729ECAC}" dt="2023-08-01T15:52:13.763" v="7" actId="20577"/>
          <ac:spMkLst>
            <pc:docMk/>
            <pc:sldMk cId="452850806" sldId="283"/>
            <ac:spMk id="3" creationId="{0FA49DED-F98B-AA29-6402-0A09C4EFE003}"/>
          </ac:spMkLst>
        </pc:spChg>
        <pc:spChg chg="mod ord">
          <ac:chgData name="Darby Terrell" userId="S::darby.terrell@transylvaniacounty.org::f5226692-65c1-4b79-a075-86e6b39ebede" providerId="AD" clId="Web-{C98A03CC-2B68-4C85-AD4B-C6DDE729ECAC}" dt="2023-08-01T15:52:53.687" v="18" actId="20577"/>
          <ac:spMkLst>
            <pc:docMk/>
            <pc:sldMk cId="452850806" sldId="283"/>
            <ac:spMk id="4" creationId="{EBBAF7CB-A8CE-582C-C1DB-E6D72AC69A46}"/>
          </ac:spMkLst>
        </pc:spChg>
        <pc:spChg chg="mod ord">
          <ac:chgData name="Darby Terrell" userId="S::darby.terrell@transylvaniacounty.org::f5226692-65c1-4b79-a075-86e6b39ebede" providerId="AD" clId="Web-{C98A03CC-2B68-4C85-AD4B-C6DDE729ECAC}" dt="2023-08-01T15:53:07.734" v="25" actId="20577"/>
          <ac:spMkLst>
            <pc:docMk/>
            <pc:sldMk cId="452850806" sldId="283"/>
            <ac:spMk id="5" creationId="{21C403DC-3521-3A53-9255-0D192EBD4F25}"/>
          </ac:spMkLst>
        </pc:spChg>
        <pc:spChg chg="mod ord">
          <ac:chgData name="Darby Terrell" userId="S::darby.terrell@transylvaniacounty.org::f5226692-65c1-4b79-a075-86e6b39ebede" providerId="AD" clId="Web-{C98A03CC-2B68-4C85-AD4B-C6DDE729ECAC}" dt="2023-08-01T15:53:23.032" v="37" actId="20577"/>
          <ac:spMkLst>
            <pc:docMk/>
            <pc:sldMk cId="452850806" sldId="283"/>
            <ac:spMk id="6" creationId="{01F6EA68-2AA8-DF86-685C-EC3843127767}"/>
          </ac:spMkLst>
        </pc:spChg>
        <pc:spChg chg="add mod">
          <ac:chgData name="Darby Terrell" userId="S::darby.terrell@transylvaniacounty.org::f5226692-65c1-4b79-a075-86e6b39ebede" providerId="AD" clId="Web-{C98A03CC-2B68-4C85-AD4B-C6DDE729ECAC}" dt="2023-08-01T17:52:39.464" v="1174" actId="1076"/>
          <ac:spMkLst>
            <pc:docMk/>
            <pc:sldMk cId="452850806" sldId="283"/>
            <ac:spMk id="7" creationId="{04D81691-A243-1BF4-DFAD-4CB3B34DFFA5}"/>
          </ac:spMkLst>
        </pc:spChg>
        <pc:spChg chg="del mod ord">
          <ac:chgData name="Darby Terrell" userId="S::darby.terrell@transylvaniacounty.org::f5226692-65c1-4b79-a075-86e6b39ebede" providerId="AD" clId="Web-{C98A03CC-2B68-4C85-AD4B-C6DDE729ECAC}" dt="2023-08-01T15:53:26.391" v="38"/>
          <ac:spMkLst>
            <pc:docMk/>
            <pc:sldMk cId="452850806" sldId="283"/>
            <ac:spMk id="7" creationId="{A2545FBC-2F5C-8772-F385-63E103558308}"/>
          </ac:spMkLst>
        </pc:spChg>
        <pc:spChg chg="add del mod">
          <ac:chgData name="Darby Terrell" userId="S::darby.terrell@transylvaniacounty.org::f5226692-65c1-4b79-a075-86e6b39ebede" providerId="AD" clId="Web-{C98A03CC-2B68-4C85-AD4B-C6DDE729ECAC}" dt="2023-08-01T15:53:33.673" v="41"/>
          <ac:spMkLst>
            <pc:docMk/>
            <pc:sldMk cId="452850806" sldId="283"/>
            <ac:spMk id="9" creationId="{F58E68CB-8E46-A6BE-38A1-72D7F87A21A6}"/>
          </ac:spMkLst>
        </pc:spChg>
        <pc:spChg chg="add del mod">
          <ac:chgData name="Darby Terrell" userId="S::darby.terrell@transylvaniacounty.org::f5226692-65c1-4b79-a075-86e6b39ebede" providerId="AD" clId="Web-{C98A03CC-2B68-4C85-AD4B-C6DDE729ECAC}" dt="2023-08-01T15:53:32.501" v="40"/>
          <ac:spMkLst>
            <pc:docMk/>
            <pc:sldMk cId="452850806" sldId="283"/>
            <ac:spMk id="11" creationId="{8D76A46E-C88E-BCBA-6102-430598DC2B47}"/>
          </ac:spMkLst>
        </pc:spChg>
        <pc:spChg chg="mod ord">
          <ac:chgData name="Darby Terrell" userId="S::darby.terrell@transylvaniacounty.org::f5226692-65c1-4b79-a075-86e6b39ebede" providerId="AD" clId="Web-{C98A03CC-2B68-4C85-AD4B-C6DDE729ECAC}" dt="2023-08-01T15:52:46.296" v="11" actId="20577"/>
          <ac:spMkLst>
            <pc:docMk/>
            <pc:sldMk cId="452850806" sldId="283"/>
            <ac:spMk id="48" creationId="{B79EAB77-EA1B-845C-B39D-F4147B3C0E4B}"/>
          </ac:spMkLst>
        </pc:spChg>
        <pc:spChg chg="mod ord">
          <ac:chgData name="Darby Terrell" userId="S::darby.terrell@transylvaniacounty.org::f5226692-65c1-4b79-a075-86e6b39ebede" providerId="AD" clId="Web-{C98A03CC-2B68-4C85-AD4B-C6DDE729ECAC}" dt="2023-08-01T15:52:43.374" v="10" actId="20577"/>
          <ac:spMkLst>
            <pc:docMk/>
            <pc:sldMk cId="452850806" sldId="283"/>
            <ac:spMk id="49" creationId="{9AD6ED5E-6255-A10D-1B61-1C38A65A0172}"/>
          </ac:spMkLst>
        </pc:spChg>
        <pc:spChg chg="mod ord">
          <ac:chgData name="Darby Terrell" userId="S::darby.terrell@transylvaniacounty.org::f5226692-65c1-4b79-a075-86e6b39ebede" providerId="AD" clId="Web-{C98A03CC-2B68-4C85-AD4B-C6DDE729ECAC}" dt="2023-08-01T15:52:58.968" v="19" actId="20577"/>
          <ac:spMkLst>
            <pc:docMk/>
            <pc:sldMk cId="452850806" sldId="283"/>
            <ac:spMk id="50" creationId="{725D92A4-EE14-BE47-EFF6-F0FD3F4AE66E}"/>
          </ac:spMkLst>
        </pc:spChg>
        <pc:spChg chg="mod ord">
          <ac:chgData name="Darby Terrell" userId="S::darby.terrell@transylvaniacounty.org::f5226692-65c1-4b79-a075-86e6b39ebede" providerId="AD" clId="Web-{C98A03CC-2B68-4C85-AD4B-C6DDE729ECAC}" dt="2023-08-01T15:53:40.314" v="43" actId="20577"/>
          <ac:spMkLst>
            <pc:docMk/>
            <pc:sldMk cId="452850806" sldId="283"/>
            <ac:spMk id="51" creationId="{7FFFF704-D039-7DC7-A34E-489FEE26CD8F}"/>
          </ac:spMkLst>
        </pc:spChg>
        <pc:spChg chg="del mod ord">
          <ac:chgData name="Darby Terrell" userId="S::darby.terrell@transylvaniacounty.org::f5226692-65c1-4b79-a075-86e6b39ebede" providerId="AD" clId="Web-{C98A03CC-2B68-4C85-AD4B-C6DDE729ECAC}" dt="2023-08-01T15:53:28.719" v="39"/>
          <ac:spMkLst>
            <pc:docMk/>
            <pc:sldMk cId="452850806" sldId="283"/>
            <ac:spMk id="52" creationId="{B834A08F-B9C1-B3EF-25F5-A69D401C8BC6}"/>
          </ac:spMkLst>
        </pc:spChg>
      </pc:sldChg>
      <pc:sldChg chg="modSp add del mod modClrScheme chgLayout">
        <pc:chgData name="Darby Terrell" userId="S::darby.terrell@transylvaniacounty.org::f5226692-65c1-4b79-a075-86e6b39ebede" providerId="AD" clId="Web-{C98A03CC-2B68-4C85-AD4B-C6DDE729ECAC}" dt="2023-08-01T17:21:46.573" v="421"/>
        <pc:sldMkLst>
          <pc:docMk/>
          <pc:sldMk cId="1030146655" sldId="284"/>
        </pc:sldMkLst>
        <pc:spChg chg="mod ord">
          <ac:chgData name="Darby Terrell" userId="S::darby.terrell@transylvaniacounty.org::f5226692-65c1-4b79-a075-86e6b39ebede" providerId="AD" clId="Web-{C98A03CC-2B68-4C85-AD4B-C6DDE729ECAC}" dt="2023-08-01T15:51:54.559" v="6"/>
          <ac:spMkLst>
            <pc:docMk/>
            <pc:sldMk cId="1030146655" sldId="284"/>
            <ac:spMk id="3" creationId="{87264F79-95B4-7ADF-2A8F-BEF6FEFDACEE}"/>
          </ac:spMkLst>
        </pc:spChg>
        <pc:spChg chg="mod ord">
          <ac:chgData name="Darby Terrell" userId="S::darby.terrell@transylvaniacounty.org::f5226692-65c1-4b79-a075-86e6b39ebede" providerId="AD" clId="Web-{C98A03CC-2B68-4C85-AD4B-C6DDE729ECAC}" dt="2023-08-01T15:51:54.559" v="6"/>
          <ac:spMkLst>
            <pc:docMk/>
            <pc:sldMk cId="1030146655" sldId="284"/>
            <ac:spMk id="4" creationId="{4AEDC641-DB48-7215-91E0-5C72AED4E060}"/>
          </ac:spMkLst>
        </pc:spChg>
        <pc:spChg chg="mod ord">
          <ac:chgData name="Darby Terrell" userId="S::darby.terrell@transylvaniacounty.org::f5226692-65c1-4b79-a075-86e6b39ebede" providerId="AD" clId="Web-{C98A03CC-2B68-4C85-AD4B-C6DDE729ECAC}" dt="2023-08-01T15:51:54.559" v="6"/>
          <ac:spMkLst>
            <pc:docMk/>
            <pc:sldMk cId="1030146655" sldId="284"/>
            <ac:spMk id="5" creationId="{0F83D82D-5102-8004-C3B7-FEE3A62802E1}"/>
          </ac:spMkLst>
        </pc:spChg>
        <pc:spChg chg="mod ord">
          <ac:chgData name="Darby Terrell" userId="S::darby.terrell@transylvaniacounty.org::f5226692-65c1-4b79-a075-86e6b39ebede" providerId="AD" clId="Web-{C98A03CC-2B68-4C85-AD4B-C6DDE729ECAC}" dt="2023-08-01T15:51:54.559" v="6"/>
          <ac:spMkLst>
            <pc:docMk/>
            <pc:sldMk cId="1030146655" sldId="284"/>
            <ac:spMk id="8" creationId="{E080D02F-F3D4-FF0B-2D0E-64F8B50DCAA6}"/>
          </ac:spMkLst>
        </pc:spChg>
        <pc:spChg chg="mod ord">
          <ac:chgData name="Darby Terrell" userId="S::darby.terrell@transylvaniacounty.org::f5226692-65c1-4b79-a075-86e6b39ebede" providerId="AD" clId="Web-{C98A03CC-2B68-4C85-AD4B-C6DDE729ECAC}" dt="2023-08-01T15:51:54.559" v="6"/>
          <ac:spMkLst>
            <pc:docMk/>
            <pc:sldMk cId="1030146655" sldId="284"/>
            <ac:spMk id="9" creationId="{345C6D13-CF93-C1B2-1F70-67C4F6E71841}"/>
          </ac:spMkLst>
        </pc:spChg>
        <pc:spChg chg="mod ord">
          <ac:chgData name="Darby Terrell" userId="S::darby.terrell@transylvaniacounty.org::f5226692-65c1-4b79-a075-86e6b39ebede" providerId="AD" clId="Web-{C98A03CC-2B68-4C85-AD4B-C6DDE729ECAC}" dt="2023-08-01T15:51:54.559" v="6"/>
          <ac:spMkLst>
            <pc:docMk/>
            <pc:sldMk cId="1030146655" sldId="284"/>
            <ac:spMk id="10" creationId="{1C9A283B-9E49-B36A-FE51-8E72C9F394EB}"/>
          </ac:spMkLst>
        </pc:spChg>
        <pc:spChg chg="mod ord">
          <ac:chgData name="Darby Terrell" userId="S::darby.terrell@transylvaniacounty.org::f5226692-65c1-4b79-a075-86e6b39ebede" providerId="AD" clId="Web-{C98A03CC-2B68-4C85-AD4B-C6DDE729ECAC}" dt="2023-08-01T15:51:54.559" v="6"/>
          <ac:spMkLst>
            <pc:docMk/>
            <pc:sldMk cId="1030146655" sldId="284"/>
            <ac:spMk id="11" creationId="{6450CD75-C694-C125-BD13-EF17DEB46B25}"/>
          </ac:spMkLst>
        </pc:spChg>
        <pc:spChg chg="mod ord">
          <ac:chgData name="Darby Terrell" userId="S::darby.terrell@transylvaniacounty.org::f5226692-65c1-4b79-a075-86e6b39ebede" providerId="AD" clId="Web-{C98A03CC-2B68-4C85-AD4B-C6DDE729ECAC}" dt="2023-08-01T15:51:54.559" v="6"/>
          <ac:spMkLst>
            <pc:docMk/>
            <pc:sldMk cId="1030146655" sldId="284"/>
            <ac:spMk id="12" creationId="{3F9092E2-3437-76F7-8811-79E2775979C6}"/>
          </ac:spMkLst>
        </pc:spChg>
        <pc:spChg chg="mod ord">
          <ac:chgData name="Darby Terrell" userId="S::darby.terrell@transylvaniacounty.org::f5226692-65c1-4b79-a075-86e6b39ebede" providerId="AD" clId="Web-{C98A03CC-2B68-4C85-AD4B-C6DDE729ECAC}" dt="2023-08-01T15:51:54.559" v="6"/>
          <ac:spMkLst>
            <pc:docMk/>
            <pc:sldMk cId="1030146655" sldId="284"/>
            <ac:spMk id="13" creationId="{C2055FE9-29DC-BC97-64D3-F9745578B47E}"/>
          </ac:spMkLst>
        </pc:spChg>
        <pc:spChg chg="mod ord">
          <ac:chgData name="Darby Terrell" userId="S::darby.terrell@transylvaniacounty.org::f5226692-65c1-4b79-a075-86e6b39ebede" providerId="AD" clId="Web-{C98A03CC-2B68-4C85-AD4B-C6DDE729ECAC}" dt="2023-08-01T15:51:54.559" v="6"/>
          <ac:spMkLst>
            <pc:docMk/>
            <pc:sldMk cId="1030146655" sldId="284"/>
            <ac:spMk id="14" creationId="{36278598-FCCB-FFAE-8D0C-C6E865B7A96B}"/>
          </ac:spMkLst>
        </pc:spChg>
        <pc:spChg chg="mod ord">
          <ac:chgData name="Darby Terrell" userId="S::darby.terrell@transylvaniacounty.org::f5226692-65c1-4b79-a075-86e6b39ebede" providerId="AD" clId="Web-{C98A03CC-2B68-4C85-AD4B-C6DDE729ECAC}" dt="2023-08-01T15:51:54.559" v="6"/>
          <ac:spMkLst>
            <pc:docMk/>
            <pc:sldMk cId="1030146655" sldId="284"/>
            <ac:spMk id="15" creationId="{C74894D9-3816-D634-32FA-4C32368D5317}"/>
          </ac:spMkLst>
        </pc:spChg>
        <pc:spChg chg="mod ord">
          <ac:chgData name="Darby Terrell" userId="S::darby.terrell@transylvaniacounty.org::f5226692-65c1-4b79-a075-86e6b39ebede" providerId="AD" clId="Web-{C98A03CC-2B68-4C85-AD4B-C6DDE729ECAC}" dt="2023-08-01T15:51:54.559" v="6"/>
          <ac:spMkLst>
            <pc:docMk/>
            <pc:sldMk cId="1030146655" sldId="284"/>
            <ac:spMk id="42" creationId="{019C8FDA-6404-F188-D702-F6E466BD3C80}"/>
          </ac:spMkLst>
        </pc:spChg>
        <pc:spChg chg="mod ord">
          <ac:chgData name="Darby Terrell" userId="S::darby.terrell@transylvaniacounty.org::f5226692-65c1-4b79-a075-86e6b39ebede" providerId="AD" clId="Web-{C98A03CC-2B68-4C85-AD4B-C6DDE729ECAC}" dt="2023-08-01T15:51:54.559" v="6"/>
          <ac:spMkLst>
            <pc:docMk/>
            <pc:sldMk cId="1030146655" sldId="284"/>
            <ac:spMk id="45" creationId="{69F5F0D3-B131-4CB7-0B2A-26B4F86A2B02}"/>
          </ac:spMkLst>
        </pc:spChg>
        <pc:spChg chg="mod ord">
          <ac:chgData name="Darby Terrell" userId="S::darby.terrell@transylvaniacounty.org::f5226692-65c1-4b79-a075-86e6b39ebede" providerId="AD" clId="Web-{C98A03CC-2B68-4C85-AD4B-C6DDE729ECAC}" dt="2023-08-01T15:51:54.559" v="6"/>
          <ac:spMkLst>
            <pc:docMk/>
            <pc:sldMk cId="1030146655" sldId="284"/>
            <ac:spMk id="46" creationId="{75FAFF48-ECD7-B806-073D-92FF0C921A04}"/>
          </ac:spMkLst>
        </pc:spChg>
        <pc:spChg chg="mod ord">
          <ac:chgData name="Darby Terrell" userId="S::darby.terrell@transylvaniacounty.org::f5226692-65c1-4b79-a075-86e6b39ebede" providerId="AD" clId="Web-{C98A03CC-2B68-4C85-AD4B-C6DDE729ECAC}" dt="2023-08-01T15:51:54.559" v="6"/>
          <ac:spMkLst>
            <pc:docMk/>
            <pc:sldMk cId="1030146655" sldId="284"/>
            <ac:spMk id="47" creationId="{3F91A9F2-2D44-0F31-0AD2-6603CE85725B}"/>
          </ac:spMkLst>
        </pc:spChg>
        <pc:spChg chg="mod ord">
          <ac:chgData name="Darby Terrell" userId="S::darby.terrell@transylvaniacounty.org::f5226692-65c1-4b79-a075-86e6b39ebede" providerId="AD" clId="Web-{C98A03CC-2B68-4C85-AD4B-C6DDE729ECAC}" dt="2023-08-01T15:51:54.559" v="6"/>
          <ac:spMkLst>
            <pc:docMk/>
            <pc:sldMk cId="1030146655" sldId="284"/>
            <ac:spMk id="48" creationId="{A3E1C905-1F78-C80C-C9A7-A645D9B8A89D}"/>
          </ac:spMkLst>
        </pc:spChg>
        <pc:spChg chg="mod ord">
          <ac:chgData name="Darby Terrell" userId="S::darby.terrell@transylvaniacounty.org::f5226692-65c1-4b79-a075-86e6b39ebede" providerId="AD" clId="Web-{C98A03CC-2B68-4C85-AD4B-C6DDE729ECAC}" dt="2023-08-01T15:51:54.559" v="6"/>
          <ac:spMkLst>
            <pc:docMk/>
            <pc:sldMk cId="1030146655" sldId="284"/>
            <ac:spMk id="49" creationId="{8CA99796-00AA-C484-557A-B978DA4DDDCC}"/>
          </ac:spMkLst>
        </pc:spChg>
      </pc:sldChg>
      <pc:sldChg chg="modSp mod ord modClrScheme chgLayout">
        <pc:chgData name="Darby Terrell" userId="S::darby.terrell@transylvaniacounty.org::f5226692-65c1-4b79-a075-86e6b39ebede" providerId="AD" clId="Web-{C98A03CC-2B68-4C85-AD4B-C6DDE729ECAC}" dt="2023-08-01T17:46:25.001" v="989" actId="1076"/>
        <pc:sldMkLst>
          <pc:docMk/>
          <pc:sldMk cId="3637031163" sldId="285"/>
        </pc:sldMkLst>
        <pc:spChg chg="mod ord">
          <ac:chgData name="Darby Terrell" userId="S::darby.terrell@transylvaniacounty.org::f5226692-65c1-4b79-a075-86e6b39ebede" providerId="AD" clId="Web-{C98A03CC-2B68-4C85-AD4B-C6DDE729ECAC}" dt="2023-08-01T17:39:45.224" v="808" actId="20577"/>
          <ac:spMkLst>
            <pc:docMk/>
            <pc:sldMk cId="3637031163" sldId="285"/>
            <ac:spMk id="2" creationId="{E19E3B76-8ECB-55B1-220A-C239EEC5A854}"/>
          </ac:spMkLst>
        </pc:spChg>
        <pc:spChg chg="mod ord">
          <ac:chgData name="Darby Terrell" userId="S::darby.terrell@transylvaniacounty.org::f5226692-65c1-4b79-a075-86e6b39ebede" providerId="AD" clId="Web-{C98A03CC-2B68-4C85-AD4B-C6DDE729ECAC}" dt="2023-08-01T17:39:41.958" v="807" actId="20577"/>
          <ac:spMkLst>
            <pc:docMk/>
            <pc:sldMk cId="3637031163" sldId="285"/>
            <ac:spMk id="3" creationId="{F5648B9B-6F61-26FD-880B-5CFAA0499A66}"/>
          </ac:spMkLst>
        </pc:spChg>
        <pc:spChg chg="mod ord">
          <ac:chgData name="Darby Terrell" userId="S::darby.terrell@transylvaniacounty.org::f5226692-65c1-4b79-a075-86e6b39ebede" providerId="AD" clId="Web-{C98A03CC-2B68-4C85-AD4B-C6DDE729ECAC}" dt="2023-08-01T17:39:18.003" v="803" actId="20577"/>
          <ac:spMkLst>
            <pc:docMk/>
            <pc:sldMk cId="3637031163" sldId="285"/>
            <ac:spMk id="4" creationId="{6A05B717-5038-0070-60FC-634FA9998FA6}"/>
          </ac:spMkLst>
        </pc:spChg>
        <pc:spChg chg="mod ord">
          <ac:chgData name="Darby Terrell" userId="S::darby.terrell@transylvaniacounty.org::f5226692-65c1-4b79-a075-86e6b39ebede" providerId="AD" clId="Web-{C98A03CC-2B68-4C85-AD4B-C6DDE729ECAC}" dt="2023-08-01T17:46:25.001" v="989" actId="1076"/>
          <ac:spMkLst>
            <pc:docMk/>
            <pc:sldMk cId="3637031163" sldId="285"/>
            <ac:spMk id="5" creationId="{734A42FB-888D-4842-C0C0-A6E92ABE149D}"/>
          </ac:spMkLst>
        </pc:spChg>
        <pc:spChg chg="mod ord">
          <ac:chgData name="Darby Terrell" userId="S::darby.terrell@transylvaniacounty.org::f5226692-65c1-4b79-a075-86e6b39ebede" providerId="AD" clId="Web-{C98A03CC-2B68-4C85-AD4B-C6DDE729ECAC}" dt="2023-08-01T17:23:35.689" v="491" actId="20577"/>
          <ac:spMkLst>
            <pc:docMk/>
            <pc:sldMk cId="3637031163" sldId="285"/>
            <ac:spMk id="6" creationId="{9B8D1C32-CEDB-F6E2-A01E-72AE1A1D0AD9}"/>
          </ac:spMkLst>
        </pc:spChg>
        <pc:spChg chg="mod ord">
          <ac:chgData name="Darby Terrell" userId="S::darby.terrell@transylvaniacounty.org::f5226692-65c1-4b79-a075-86e6b39ebede" providerId="AD" clId="Web-{C98A03CC-2B68-4C85-AD4B-C6DDE729ECAC}" dt="2023-08-01T17:39:26.926" v="806" actId="20577"/>
          <ac:spMkLst>
            <pc:docMk/>
            <pc:sldMk cId="3637031163" sldId="285"/>
            <ac:spMk id="7" creationId="{A92FEC7C-83CC-A5F9-029D-D476C55C9CCD}"/>
          </ac:spMkLst>
        </pc:spChg>
        <pc:spChg chg="mod ord">
          <ac:chgData name="Darby Terrell" userId="S::darby.terrell@transylvaniacounty.org::f5226692-65c1-4b79-a075-86e6b39ebede" providerId="AD" clId="Web-{C98A03CC-2B68-4C85-AD4B-C6DDE729ECAC}" dt="2023-08-01T17:39:23.301" v="804" actId="20577"/>
          <ac:spMkLst>
            <pc:docMk/>
            <pc:sldMk cId="3637031163" sldId="285"/>
            <ac:spMk id="8" creationId="{B9E987DA-B378-65C6-474E-1146A0C2F361}"/>
          </ac:spMkLst>
        </pc:spChg>
        <pc:spChg chg="mod ord">
          <ac:chgData name="Darby Terrell" userId="S::darby.terrell@transylvaniacounty.org::f5226692-65c1-4b79-a075-86e6b39ebede" providerId="AD" clId="Web-{C98A03CC-2B68-4C85-AD4B-C6DDE729ECAC}" dt="2023-08-01T15:51:54.559" v="6"/>
          <ac:spMkLst>
            <pc:docMk/>
            <pc:sldMk cId="3637031163" sldId="285"/>
            <ac:spMk id="11" creationId="{517F181E-B3F5-EEEB-086C-37ADB367909B}"/>
          </ac:spMkLst>
        </pc:spChg>
        <pc:spChg chg="mod ord">
          <ac:chgData name="Darby Terrell" userId="S::darby.terrell@transylvaniacounty.org::f5226692-65c1-4b79-a075-86e6b39ebede" providerId="AD" clId="Web-{C98A03CC-2B68-4C85-AD4B-C6DDE729ECAC}" dt="2023-08-01T17:39:14.706" v="801" actId="20577"/>
          <ac:spMkLst>
            <pc:docMk/>
            <pc:sldMk cId="3637031163" sldId="285"/>
            <ac:spMk id="14" creationId="{09DD5B6E-5EB4-E24C-F029-D11B31418E41}"/>
          </ac:spMkLst>
        </pc:spChg>
      </pc:sldChg>
      <pc:sldChg chg="addSp delSp modSp new ord">
        <pc:chgData name="Darby Terrell" userId="S::darby.terrell@transylvaniacounty.org::f5226692-65c1-4b79-a075-86e6b39ebede" providerId="AD" clId="Web-{C98A03CC-2B68-4C85-AD4B-C6DDE729ECAC}" dt="2023-08-01T16:03:58.886" v="394" actId="1076"/>
        <pc:sldMkLst>
          <pc:docMk/>
          <pc:sldMk cId="2946378303" sldId="286"/>
        </pc:sldMkLst>
        <pc:spChg chg="mod">
          <ac:chgData name="Darby Terrell" userId="S::darby.terrell@transylvaniacounty.org::f5226692-65c1-4b79-a075-86e6b39ebede" providerId="AD" clId="Web-{C98A03CC-2B68-4C85-AD4B-C6DDE729ECAC}" dt="2023-08-01T15:56:31.086" v="151" actId="20577"/>
          <ac:spMkLst>
            <pc:docMk/>
            <pc:sldMk cId="2946378303" sldId="286"/>
            <ac:spMk id="2" creationId="{65BAA827-5B25-D211-C462-5CBFBD01FE03}"/>
          </ac:spMkLst>
        </pc:spChg>
        <pc:spChg chg="mod">
          <ac:chgData name="Darby Terrell" userId="S::darby.terrell@transylvaniacounty.org::f5226692-65c1-4b79-a075-86e6b39ebede" providerId="AD" clId="Web-{C98A03CC-2B68-4C85-AD4B-C6DDE729ECAC}" dt="2023-08-01T15:56:18.664" v="145" actId="20577"/>
          <ac:spMkLst>
            <pc:docMk/>
            <pc:sldMk cId="2946378303" sldId="286"/>
            <ac:spMk id="3" creationId="{6F9C8BA0-2876-992F-2515-727918CDFA6E}"/>
          </ac:spMkLst>
        </pc:spChg>
        <pc:spChg chg="mod">
          <ac:chgData name="Darby Terrell" userId="S::darby.terrell@transylvaniacounty.org::f5226692-65c1-4b79-a075-86e6b39ebede" providerId="AD" clId="Web-{C98A03CC-2B68-4C85-AD4B-C6DDE729ECAC}" dt="2023-08-01T15:56:25.742" v="149" actId="20577"/>
          <ac:spMkLst>
            <pc:docMk/>
            <pc:sldMk cId="2946378303" sldId="286"/>
            <ac:spMk id="4" creationId="{E89BD5F5-3196-22E7-312B-37F4DB0849B7}"/>
          </ac:spMkLst>
        </pc:spChg>
        <pc:spChg chg="mod">
          <ac:chgData name="Darby Terrell" userId="S::darby.terrell@transylvaniacounty.org::f5226692-65c1-4b79-a075-86e6b39ebede" providerId="AD" clId="Web-{C98A03CC-2B68-4C85-AD4B-C6DDE729ECAC}" dt="2023-08-01T15:57:27.370" v="184" actId="1076"/>
          <ac:spMkLst>
            <pc:docMk/>
            <pc:sldMk cId="2946378303" sldId="286"/>
            <ac:spMk id="5" creationId="{C6635279-9C7F-BF35-6923-2ED11ED48357}"/>
          </ac:spMkLst>
        </pc:spChg>
        <pc:spChg chg="mod">
          <ac:chgData name="Darby Terrell" userId="S::darby.terrell@transylvaniacounty.org::f5226692-65c1-4b79-a075-86e6b39ebede" providerId="AD" clId="Web-{C98A03CC-2B68-4C85-AD4B-C6DDE729ECAC}" dt="2023-08-01T15:57:30.011" v="185" actId="1076"/>
          <ac:spMkLst>
            <pc:docMk/>
            <pc:sldMk cId="2946378303" sldId="286"/>
            <ac:spMk id="6" creationId="{F71334EA-FE76-0D5E-57F3-4F547A8D363C}"/>
          </ac:spMkLst>
        </pc:spChg>
        <pc:spChg chg="del">
          <ac:chgData name="Darby Terrell" userId="S::darby.terrell@transylvaniacounty.org::f5226692-65c1-4b79-a075-86e6b39ebede" providerId="AD" clId="Web-{C98A03CC-2B68-4C85-AD4B-C6DDE729ECAC}" dt="2023-08-01T15:57:14.698" v="178"/>
          <ac:spMkLst>
            <pc:docMk/>
            <pc:sldMk cId="2946378303" sldId="286"/>
            <ac:spMk id="7" creationId="{026AB645-84D1-50C3-1AF7-EA756BA6ACE7}"/>
          </ac:spMkLst>
        </pc:spChg>
        <pc:spChg chg="del">
          <ac:chgData name="Darby Terrell" userId="S::darby.terrell@transylvaniacounty.org::f5226692-65c1-4b79-a075-86e6b39ebede" providerId="AD" clId="Web-{C98A03CC-2B68-4C85-AD4B-C6DDE729ECAC}" dt="2023-08-01T15:57:16.557" v="179"/>
          <ac:spMkLst>
            <pc:docMk/>
            <pc:sldMk cId="2946378303" sldId="286"/>
            <ac:spMk id="8" creationId="{EF683267-22DF-0538-4141-3410EFE6A6B9}"/>
          </ac:spMkLst>
        </pc:spChg>
        <pc:spChg chg="del">
          <ac:chgData name="Darby Terrell" userId="S::darby.terrell@transylvaniacounty.org::f5226692-65c1-4b79-a075-86e6b39ebede" providerId="AD" clId="Web-{C98A03CC-2B68-4C85-AD4B-C6DDE729ECAC}" dt="2023-08-01T15:57:17.948" v="180"/>
          <ac:spMkLst>
            <pc:docMk/>
            <pc:sldMk cId="2946378303" sldId="286"/>
            <ac:spMk id="9" creationId="{D5E3D917-5BC0-5A5C-0756-56EE10474819}"/>
          </ac:spMkLst>
        </pc:spChg>
        <pc:spChg chg="del">
          <ac:chgData name="Darby Terrell" userId="S::darby.terrell@transylvaniacounty.org::f5226692-65c1-4b79-a075-86e6b39ebede" providerId="AD" clId="Web-{C98A03CC-2B68-4C85-AD4B-C6DDE729ECAC}" dt="2023-08-01T15:57:18.495" v="181"/>
          <ac:spMkLst>
            <pc:docMk/>
            <pc:sldMk cId="2946378303" sldId="286"/>
            <ac:spMk id="10" creationId="{44B2CC15-5907-8034-CCD5-D5F7847D9FE6}"/>
          </ac:spMkLst>
        </pc:spChg>
        <pc:spChg chg="del">
          <ac:chgData name="Darby Terrell" userId="S::darby.terrell@transylvaniacounty.org::f5226692-65c1-4b79-a075-86e6b39ebede" providerId="AD" clId="Web-{C98A03CC-2B68-4C85-AD4B-C6DDE729ECAC}" dt="2023-08-01T15:57:19.448" v="182"/>
          <ac:spMkLst>
            <pc:docMk/>
            <pc:sldMk cId="2946378303" sldId="286"/>
            <ac:spMk id="11" creationId="{A5102509-64F6-2189-BE73-DCDE51CB4100}"/>
          </ac:spMkLst>
        </pc:spChg>
        <pc:spChg chg="del">
          <ac:chgData name="Darby Terrell" userId="S::darby.terrell@transylvaniacounty.org::f5226692-65c1-4b79-a075-86e6b39ebede" providerId="AD" clId="Web-{C98A03CC-2B68-4C85-AD4B-C6DDE729ECAC}" dt="2023-08-01T15:57:20.432" v="183"/>
          <ac:spMkLst>
            <pc:docMk/>
            <pc:sldMk cId="2946378303" sldId="286"/>
            <ac:spMk id="12" creationId="{C1B8E9B4-A68D-8D14-74AF-D5B73BA36D6E}"/>
          </ac:spMkLst>
        </pc:spChg>
        <pc:spChg chg="add mod">
          <ac:chgData name="Darby Terrell" userId="S::darby.terrell@transylvaniacounty.org::f5226692-65c1-4b79-a075-86e6b39ebede" providerId="AD" clId="Web-{C98A03CC-2B68-4C85-AD4B-C6DDE729ECAC}" dt="2023-08-01T16:03:58.886" v="394" actId="1076"/>
          <ac:spMkLst>
            <pc:docMk/>
            <pc:sldMk cId="2946378303" sldId="286"/>
            <ac:spMk id="13" creationId="{45B2BD53-E37D-1FCA-408B-70C4D7A82DBB}"/>
          </ac:spMkLst>
        </pc:spChg>
        <pc:spChg chg="add mod">
          <ac:chgData name="Darby Terrell" userId="S::darby.terrell@transylvaniacounty.org::f5226692-65c1-4b79-a075-86e6b39ebede" providerId="AD" clId="Web-{C98A03CC-2B68-4C85-AD4B-C6DDE729ECAC}" dt="2023-08-01T16:03:55.042" v="393" actId="1076"/>
          <ac:spMkLst>
            <pc:docMk/>
            <pc:sldMk cId="2946378303" sldId="286"/>
            <ac:spMk id="14" creationId="{472FA13F-F9B2-5BA3-F230-67ECAC0FA69B}"/>
          </ac:spMkLst>
        </pc:spChg>
      </pc:sldChg>
      <pc:sldChg chg="modSp new del">
        <pc:chgData name="Darby Terrell" userId="S::darby.terrell@transylvaniacounty.org::f5226692-65c1-4b79-a075-86e6b39ebede" providerId="AD" clId="Web-{C98A03CC-2B68-4C85-AD4B-C6DDE729ECAC}" dt="2023-08-01T17:46:59.738" v="1003"/>
        <pc:sldMkLst>
          <pc:docMk/>
          <pc:sldMk cId="1163586882" sldId="287"/>
        </pc:sldMkLst>
        <pc:spChg chg="mod">
          <ac:chgData name="Darby Terrell" userId="S::darby.terrell@transylvaniacounty.org::f5226692-65c1-4b79-a075-86e6b39ebede" providerId="AD" clId="Web-{C98A03CC-2B68-4C85-AD4B-C6DDE729ECAC}" dt="2023-08-01T17:46:48.268" v="1001" actId="20577"/>
          <ac:spMkLst>
            <pc:docMk/>
            <pc:sldMk cId="1163586882" sldId="287"/>
            <ac:spMk id="2" creationId="{BD305B9E-E8DB-6D4D-DED5-9B8826097C53}"/>
          </ac:spMkLst>
        </pc:spChg>
        <pc:spChg chg="mod">
          <ac:chgData name="Darby Terrell" userId="S::darby.terrell@transylvaniacounty.org::f5226692-65c1-4b79-a075-86e6b39ebede" providerId="AD" clId="Web-{C98A03CC-2B68-4C85-AD4B-C6DDE729ECAC}" dt="2023-08-01T17:46:50.425" v="1002" actId="1076"/>
          <ac:spMkLst>
            <pc:docMk/>
            <pc:sldMk cId="1163586882" sldId="287"/>
            <ac:spMk id="4" creationId="{16AD2C53-4CD8-695A-5664-766E6D9A58A1}"/>
          </ac:spMkLst>
        </pc:spChg>
      </pc:sldChg>
      <pc:sldChg chg="modSp add replId">
        <pc:chgData name="Darby Terrell" userId="S::darby.terrell@transylvaniacounty.org::f5226692-65c1-4b79-a075-86e6b39ebede" providerId="AD" clId="Web-{C98A03CC-2B68-4C85-AD4B-C6DDE729ECAC}" dt="2023-08-01T17:48:05.789" v="1019" actId="14100"/>
        <pc:sldMkLst>
          <pc:docMk/>
          <pc:sldMk cId="2639026252" sldId="287"/>
        </pc:sldMkLst>
        <pc:spChg chg="mod">
          <ac:chgData name="Darby Terrell" userId="S::darby.terrell@transylvaniacounty.org::f5226692-65c1-4b79-a075-86e6b39ebede" providerId="AD" clId="Web-{C98A03CC-2B68-4C85-AD4B-C6DDE729ECAC}" dt="2023-08-01T17:48:05.789" v="1019" actId="14100"/>
          <ac:spMkLst>
            <pc:docMk/>
            <pc:sldMk cId="2639026252" sldId="287"/>
            <ac:spMk id="3" creationId="{1945C2F8-2E24-F46B-AC7B-3070B381497A}"/>
          </ac:spMkLst>
        </pc:spChg>
        <pc:spChg chg="mod">
          <ac:chgData name="Darby Terrell" userId="S::darby.terrell@transylvaniacounty.org::f5226692-65c1-4b79-a075-86e6b39ebede" providerId="AD" clId="Web-{C98A03CC-2B68-4C85-AD4B-C6DDE729ECAC}" dt="2023-08-01T17:48:01.836" v="1018" actId="20577"/>
          <ac:spMkLst>
            <pc:docMk/>
            <pc:sldMk cId="2639026252" sldId="287"/>
            <ac:spMk id="6" creationId="{7DA212DC-D3DD-DD6B-D644-0F7B9BA98E17}"/>
          </ac:spMkLst>
        </pc:spChg>
      </pc:sldChg>
      <pc:sldChg chg="modSp new del ord">
        <pc:chgData name="Darby Terrell" userId="S::darby.terrell@transylvaniacounty.org::f5226692-65c1-4b79-a075-86e6b39ebede" providerId="AD" clId="Web-{C98A03CC-2B68-4C85-AD4B-C6DDE729ECAC}" dt="2023-08-01T17:23:54.394" v="492"/>
        <pc:sldMkLst>
          <pc:docMk/>
          <pc:sldMk cId="2657976989" sldId="287"/>
        </pc:sldMkLst>
        <pc:spChg chg="mod">
          <ac:chgData name="Darby Terrell" userId="S::darby.terrell@transylvaniacounty.org::f5226692-65c1-4b79-a075-86e6b39ebede" providerId="AD" clId="Web-{C98A03CC-2B68-4C85-AD4B-C6DDE729ECAC}" dt="2023-08-01T17:22:18.637" v="460" actId="20577"/>
          <ac:spMkLst>
            <pc:docMk/>
            <pc:sldMk cId="2657976989" sldId="287"/>
            <ac:spMk id="2" creationId="{F7FFC0EE-931C-8BDF-636F-8DBD942D2675}"/>
          </ac:spMkLst>
        </pc:spChg>
        <pc:spChg chg="mod">
          <ac:chgData name="Darby Terrell" userId="S::darby.terrell@transylvaniacounty.org::f5226692-65c1-4b79-a075-86e6b39ebede" providerId="AD" clId="Web-{C98A03CC-2B68-4C85-AD4B-C6DDE729ECAC}" dt="2023-08-01T17:22:33.263" v="476" actId="20577"/>
          <ac:spMkLst>
            <pc:docMk/>
            <pc:sldMk cId="2657976989" sldId="287"/>
            <ac:spMk id="3" creationId="{C7215DD3-DA4F-6F8B-383A-8826E8B09FCD}"/>
          </ac:spMkLst>
        </pc:spChg>
        <pc:spChg chg="mod">
          <ac:chgData name="Darby Terrell" userId="S::darby.terrell@transylvaniacounty.org::f5226692-65c1-4b79-a075-86e6b39ebede" providerId="AD" clId="Web-{C98A03CC-2B68-4C85-AD4B-C6DDE729ECAC}" dt="2023-08-01T17:21:28.759" v="417" actId="1076"/>
          <ac:spMkLst>
            <pc:docMk/>
            <pc:sldMk cId="2657976989" sldId="287"/>
            <ac:spMk id="4" creationId="{21B6FB4E-CC04-F145-45B2-EE8186F99406}"/>
          </ac:spMkLst>
        </pc:spChg>
      </pc:sldChg>
      <pc:sldMasterChg chg="del delSldLayout">
        <pc:chgData name="Darby Terrell" userId="S::darby.terrell@transylvaniacounty.org::f5226692-65c1-4b79-a075-86e6b39ebede" providerId="AD" clId="Web-{C98A03CC-2B68-4C85-AD4B-C6DDE729ECAC}" dt="2023-08-01T15:50:40.478" v="0"/>
        <pc:sldMasterMkLst>
          <pc:docMk/>
          <pc:sldMasterMk cId="372648885" sldId="2147483648"/>
        </pc:sldMasterMkLst>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3714755050" sldId="2147483649"/>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1908239913" sldId="2147483650"/>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2761099003" sldId="2147483651"/>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2481193351" sldId="2147483652"/>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1752812853" sldId="2147483653"/>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2992396409" sldId="2147483654"/>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1717129123" sldId="2147483655"/>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3249912038" sldId="2147483656"/>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4011728042" sldId="2147483657"/>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3060168307" sldId="2147483658"/>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2281780875" sldId="2147483659"/>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458818900" sldId="2147483660"/>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1728279116" sldId="2147483661"/>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3161961895" sldId="2147483662"/>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3453136363" sldId="2147483663"/>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3167267532" sldId="2147483664"/>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1580811671" sldId="2147483665"/>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2772760813" sldId="2147483666"/>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2309024805" sldId="2147483667"/>
          </pc:sldLayoutMkLst>
        </pc:sldLayoutChg>
        <pc:sldLayoutChg chg="del">
          <pc:chgData name="Darby Terrell" userId="S::darby.terrell@transylvaniacounty.org::f5226692-65c1-4b79-a075-86e6b39ebede" providerId="AD" clId="Web-{C98A03CC-2B68-4C85-AD4B-C6DDE729ECAC}" dt="2023-08-01T15:50:40.478" v="0"/>
          <pc:sldLayoutMkLst>
            <pc:docMk/>
            <pc:sldMasterMk cId="372648885" sldId="2147483648"/>
            <pc:sldLayoutMk cId="125535628" sldId="2147483668"/>
          </pc:sldLayoutMkLst>
        </pc:sldLayoutChg>
      </pc:sldMasterChg>
      <pc:sldMasterChg chg="add del addSldLayout delSldLayout modSldLayout">
        <pc:chgData name="Darby Terrell" userId="S::darby.terrell@transylvaniacounty.org::f5226692-65c1-4b79-a075-86e6b39ebede" providerId="AD" clId="Web-{C98A03CC-2B68-4C85-AD4B-C6DDE729ECAC}" dt="2023-08-01T15:50:52.760" v="1"/>
        <pc:sldMasterMkLst>
          <pc:docMk/>
          <pc:sldMasterMk cId="1313045544" sldId="2147483669"/>
        </pc:sldMasterMkLst>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558522878" sldId="2147483670"/>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2967142219" sldId="2147483671"/>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2371791882" sldId="2147483672"/>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1004733749" sldId="2147483673"/>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1347046709" sldId="2147483674"/>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2152746133" sldId="2147483675"/>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3810306327" sldId="2147483676"/>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1499059379" sldId="2147483677"/>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3854759046" sldId="2147483678"/>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2200287253" sldId="2147483679"/>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2871293798" sldId="2147483680"/>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1268364349" sldId="2147483681"/>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3548876401" sldId="2147483682"/>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3184062220" sldId="2147483683"/>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696044591" sldId="2147483684"/>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118257140" sldId="2147483685"/>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938262967" sldId="2147483686"/>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2346461614" sldId="2147483687"/>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3821073863" sldId="2147483688"/>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2220937587" sldId="2147483689"/>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3100161018" sldId="2147483690"/>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1879085302" sldId="2147483691"/>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2945834742" sldId="2147483692"/>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684865440" sldId="2147483693"/>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4200946654" sldId="2147483694"/>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2393706236" sldId="2147483695"/>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2201982774" sldId="2147483696"/>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4056247194" sldId="2147483697"/>
          </pc:sldLayoutMkLst>
        </pc:sldLayoutChg>
        <pc:sldLayoutChg chg="add del mod replId">
          <pc:chgData name="Darby Terrell" userId="S::darby.terrell@transylvaniacounty.org::f5226692-65c1-4b79-a075-86e6b39ebede" providerId="AD" clId="Web-{C98A03CC-2B68-4C85-AD4B-C6DDE729ECAC}" dt="2023-08-01T15:50:52.760" v="1"/>
          <pc:sldLayoutMkLst>
            <pc:docMk/>
            <pc:sldMasterMk cId="1313045544" sldId="2147483669"/>
            <pc:sldLayoutMk cId="83084309" sldId="2147483698"/>
          </pc:sldLayoutMkLst>
        </pc:sldLayoutChg>
      </pc:sldMasterChg>
      <pc:sldMasterChg chg="add del addSldLayout delSldLayout modSldLayout">
        <pc:chgData name="Darby Terrell" userId="S::darby.terrell@transylvaniacounty.org::f5226692-65c1-4b79-a075-86e6b39ebede" providerId="AD" clId="Web-{C98A03CC-2B68-4C85-AD4B-C6DDE729ECAC}" dt="2023-08-01T15:51:01.682" v="2"/>
        <pc:sldMasterMkLst>
          <pc:docMk/>
          <pc:sldMasterMk cId="702536111" sldId="2147483699"/>
        </pc:sldMasterMkLst>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1135015146" sldId="2147483700"/>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3836268058" sldId="2147483701"/>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3562213054" sldId="2147483702"/>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767828931" sldId="2147483703"/>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3046784064" sldId="2147483704"/>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3882255143" sldId="2147483705"/>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989245421" sldId="2147483706"/>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3786286987" sldId="2147483707"/>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1762879760" sldId="2147483708"/>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3032300180" sldId="2147483709"/>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285197759" sldId="2147483710"/>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884956270" sldId="2147483711"/>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355971053" sldId="2147483712"/>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3626605229" sldId="2147483713"/>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446884981" sldId="2147483714"/>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3035861039" sldId="2147483715"/>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1487475560" sldId="2147483716"/>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805715102" sldId="2147483717"/>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3841451746" sldId="2147483718"/>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2088956841" sldId="2147483719"/>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902200279" sldId="2147483720"/>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1897552707" sldId="2147483721"/>
          </pc:sldLayoutMkLst>
        </pc:sldLayoutChg>
        <pc:sldLayoutChg chg="add del mod replId">
          <pc:chgData name="Darby Terrell" userId="S::darby.terrell@transylvaniacounty.org::f5226692-65c1-4b79-a075-86e6b39ebede" providerId="AD" clId="Web-{C98A03CC-2B68-4C85-AD4B-C6DDE729ECAC}" dt="2023-08-01T15:51:01.682" v="2"/>
          <pc:sldLayoutMkLst>
            <pc:docMk/>
            <pc:sldMasterMk cId="702536111" sldId="2147483699"/>
            <pc:sldLayoutMk cId="467859675" sldId="2147483722"/>
          </pc:sldLayoutMkLst>
        </pc:sldLayoutChg>
      </pc:sldMasterChg>
      <pc:sldMasterChg chg="add del addSldLayout delSldLayout modSldLayout">
        <pc:chgData name="Darby Terrell" userId="S::darby.terrell@transylvaniacounty.org::f5226692-65c1-4b79-a075-86e6b39ebede" providerId="AD" clId="Web-{C98A03CC-2B68-4C85-AD4B-C6DDE729ECAC}" dt="2023-08-01T15:51:12.386" v="3"/>
        <pc:sldMasterMkLst>
          <pc:docMk/>
          <pc:sldMasterMk cId="3385424256" sldId="2147483723"/>
        </pc:sldMasterMkLst>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3817833668" sldId="2147483724"/>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3162794916" sldId="2147483725"/>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1919487152" sldId="2147483726"/>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1833044362" sldId="2147483727"/>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345597024" sldId="2147483728"/>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1685545670" sldId="2147483729"/>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1396501084" sldId="2147483730"/>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1721383335" sldId="2147483731"/>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1823119667" sldId="2147483732"/>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647239870" sldId="2147483733"/>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2024077124" sldId="2147483734"/>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720586085" sldId="2147483735"/>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4024055693" sldId="2147483736"/>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418875117" sldId="2147483737"/>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1178347359" sldId="2147483738"/>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3542179630" sldId="2147483739"/>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2600096448" sldId="2147483740"/>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2506715795" sldId="2147483741"/>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1226258426" sldId="2147483742"/>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3865576580" sldId="2147483743"/>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2493012633" sldId="2147483744"/>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3843862078" sldId="2147483745"/>
          </pc:sldLayoutMkLst>
        </pc:sldLayoutChg>
        <pc:sldLayoutChg chg="add del mod replId">
          <pc:chgData name="Darby Terrell" userId="S::darby.terrell@transylvaniacounty.org::f5226692-65c1-4b79-a075-86e6b39ebede" providerId="AD" clId="Web-{C98A03CC-2B68-4C85-AD4B-C6DDE729ECAC}" dt="2023-08-01T15:51:12.386" v="3"/>
          <pc:sldLayoutMkLst>
            <pc:docMk/>
            <pc:sldMasterMk cId="3385424256" sldId="2147483723"/>
            <pc:sldLayoutMk cId="2941110642" sldId="2147483746"/>
          </pc:sldLayoutMkLst>
        </pc:sldLayoutChg>
      </pc:sldMasterChg>
      <pc:sldMasterChg chg="add del addSldLayout delSldLayout modSldLayout">
        <pc:chgData name="Darby Terrell" userId="S::darby.terrell@transylvaniacounty.org::f5226692-65c1-4b79-a075-86e6b39ebede" providerId="AD" clId="Web-{C98A03CC-2B68-4C85-AD4B-C6DDE729ECAC}" dt="2023-08-01T15:51:31.480" v="4"/>
        <pc:sldMasterMkLst>
          <pc:docMk/>
          <pc:sldMasterMk cId="695054565" sldId="2147483747"/>
        </pc:sldMasterMkLst>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815763239" sldId="2147483748"/>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2877933872" sldId="2147483749"/>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1904645092" sldId="2147483750"/>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1972915378" sldId="2147483751"/>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414532147" sldId="2147483752"/>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2455764913" sldId="2147483753"/>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2972247437" sldId="2147483754"/>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1137639004" sldId="2147483755"/>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3641528333" sldId="2147483756"/>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35584712" sldId="2147483757"/>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2851072365" sldId="2147483758"/>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3556195030" sldId="2147483759"/>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1613030491" sldId="2147483760"/>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4193111507" sldId="2147483761"/>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1213402165" sldId="2147483762"/>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1382563487" sldId="2147483763"/>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3135619460" sldId="2147483764"/>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1574920211" sldId="2147483765"/>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2404381969" sldId="2147483766"/>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171261494" sldId="2147483767"/>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556973412" sldId="2147483768"/>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2316061101" sldId="2147483769"/>
          </pc:sldLayoutMkLst>
        </pc:sldLayoutChg>
        <pc:sldLayoutChg chg="add del mod replId">
          <pc:chgData name="Darby Terrell" userId="S::darby.terrell@transylvaniacounty.org::f5226692-65c1-4b79-a075-86e6b39ebede" providerId="AD" clId="Web-{C98A03CC-2B68-4C85-AD4B-C6DDE729ECAC}" dt="2023-08-01T15:51:31.480" v="4"/>
          <pc:sldLayoutMkLst>
            <pc:docMk/>
            <pc:sldMasterMk cId="695054565" sldId="2147483747"/>
            <pc:sldLayoutMk cId="221259548" sldId="2147483770"/>
          </pc:sldLayoutMkLst>
        </pc:sldLayoutChg>
      </pc:sldMasterChg>
      <pc:sldMasterChg chg="add del addSldLayout delSldLayout modSldLayout">
        <pc:chgData name="Darby Terrell" userId="S::darby.terrell@transylvaniacounty.org::f5226692-65c1-4b79-a075-86e6b39ebede" providerId="AD" clId="Web-{C98A03CC-2B68-4C85-AD4B-C6DDE729ECAC}" dt="2023-08-01T15:51:40.199" v="5"/>
        <pc:sldMasterMkLst>
          <pc:docMk/>
          <pc:sldMasterMk cId="1667888154" sldId="2147483771"/>
        </pc:sldMasterMkLst>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3368416981" sldId="2147483772"/>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1919588212" sldId="2147483773"/>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3819685214" sldId="2147483774"/>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938591282" sldId="2147483775"/>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1220006897" sldId="2147483776"/>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2746766452" sldId="2147483777"/>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974534150" sldId="2147483778"/>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3510548706" sldId="2147483779"/>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2711622978" sldId="2147483780"/>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1129597717" sldId="2147483781"/>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1507809238" sldId="2147483782"/>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2120320641" sldId="2147483783"/>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603037084" sldId="2147483784"/>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2414327033" sldId="2147483785"/>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1511698586" sldId="2147483786"/>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935934205" sldId="2147483787"/>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3170217031" sldId="2147483788"/>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486521701" sldId="2147483789"/>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248644546" sldId="2147483790"/>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171868855" sldId="2147483791"/>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1208860888" sldId="2147483792"/>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792536083" sldId="2147483793"/>
          </pc:sldLayoutMkLst>
        </pc:sldLayoutChg>
        <pc:sldLayoutChg chg="add del mod replId">
          <pc:chgData name="Darby Terrell" userId="S::darby.terrell@transylvaniacounty.org::f5226692-65c1-4b79-a075-86e6b39ebede" providerId="AD" clId="Web-{C98A03CC-2B68-4C85-AD4B-C6DDE729ECAC}" dt="2023-08-01T15:51:40.199" v="5"/>
          <pc:sldLayoutMkLst>
            <pc:docMk/>
            <pc:sldMasterMk cId="1667888154" sldId="2147483771"/>
            <pc:sldLayoutMk cId="4278594219" sldId="2147483794"/>
          </pc:sldLayoutMkLst>
        </pc:sldLayoutChg>
      </pc:sldMasterChg>
      <pc:sldMasterChg chg="add del addSldLayout delSldLayout modSldLayout">
        <pc:chgData name="Darby Terrell" userId="S::darby.terrell@transylvaniacounty.org::f5226692-65c1-4b79-a075-86e6b39ebede" providerId="AD" clId="Web-{C98A03CC-2B68-4C85-AD4B-C6DDE729ECAC}" dt="2023-08-01T15:51:54.559" v="6"/>
        <pc:sldMasterMkLst>
          <pc:docMk/>
          <pc:sldMasterMk cId="1540253166" sldId="2147483795"/>
        </pc:sldMasterMkLst>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2744672871" sldId="2147483796"/>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2737484438" sldId="2147483797"/>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2099686281" sldId="2147483798"/>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2311532792" sldId="2147483799"/>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1964204941" sldId="2147483800"/>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3463498105" sldId="2147483801"/>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2897190702" sldId="2147483802"/>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1445184197" sldId="2147483803"/>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3007683880" sldId="2147483804"/>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1634827386" sldId="2147483805"/>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3920715228" sldId="2147483806"/>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1079910107" sldId="2147483807"/>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3728026767" sldId="2147483808"/>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446887541" sldId="2147483809"/>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979998165" sldId="2147483810"/>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1804662808" sldId="2147483811"/>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853806502" sldId="2147483812"/>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3968581115" sldId="2147483813"/>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1645288228" sldId="2147483814"/>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1578350339" sldId="2147483815"/>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4000204192" sldId="2147483816"/>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3397351614" sldId="2147483817"/>
          </pc:sldLayoutMkLst>
        </pc:sldLayoutChg>
        <pc:sldLayoutChg chg="add del mod replId">
          <pc:chgData name="Darby Terrell" userId="S::darby.terrell@transylvaniacounty.org::f5226692-65c1-4b79-a075-86e6b39ebede" providerId="AD" clId="Web-{C98A03CC-2B68-4C85-AD4B-C6DDE729ECAC}" dt="2023-08-01T15:51:54.559" v="6"/>
          <pc:sldLayoutMkLst>
            <pc:docMk/>
            <pc:sldMasterMk cId="1540253166" sldId="2147483795"/>
            <pc:sldLayoutMk cId="1992799247" sldId="2147483818"/>
          </pc:sldLayoutMkLst>
        </pc:sldLayoutChg>
      </pc:sldMasterChg>
      <pc:sldMasterChg chg="add addSldLayout modSldLayout">
        <pc:chgData name="Darby Terrell" userId="S::darby.terrell@transylvaniacounty.org::f5226692-65c1-4b79-a075-86e6b39ebede" providerId="AD" clId="Web-{C98A03CC-2B68-4C85-AD4B-C6DDE729ECAC}" dt="2023-08-01T15:51:54.559" v="6"/>
        <pc:sldMasterMkLst>
          <pc:docMk/>
          <pc:sldMasterMk cId="1986999592" sldId="2147483819"/>
        </pc:sldMasterMkLst>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82384108" sldId="2147483820"/>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3069900915" sldId="2147483821"/>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1217323572" sldId="2147483822"/>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459014432" sldId="2147483823"/>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1084454257" sldId="2147483824"/>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794040637" sldId="2147483825"/>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3836474684" sldId="2147483826"/>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1173737900" sldId="2147483827"/>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4252989903" sldId="2147483828"/>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234350034" sldId="2147483829"/>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4284716539" sldId="2147483830"/>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699838226" sldId="2147483831"/>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4165825210" sldId="2147483832"/>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3478709927" sldId="2147483833"/>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103834641" sldId="2147483834"/>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2580322875" sldId="2147483835"/>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23766177" sldId="2147483836"/>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67540923" sldId="2147483837"/>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4034233842" sldId="2147483838"/>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1810960274" sldId="2147483839"/>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670048014" sldId="2147483840"/>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3408716888" sldId="2147483841"/>
          </pc:sldLayoutMkLst>
        </pc:sldLayoutChg>
        <pc:sldLayoutChg chg="add mod replId">
          <pc:chgData name="Darby Terrell" userId="S::darby.terrell@transylvaniacounty.org::f5226692-65c1-4b79-a075-86e6b39ebede" providerId="AD" clId="Web-{C98A03CC-2B68-4C85-AD4B-C6DDE729ECAC}" dt="2023-08-01T15:51:54.559" v="6"/>
          <pc:sldLayoutMkLst>
            <pc:docMk/>
            <pc:sldMasterMk cId="1986999592" sldId="2147483819"/>
            <pc:sldLayoutMk cId="892739955" sldId="214748384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Visitors to DSRF (in thousands)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Column3</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Sheet1!$B$2:$B$12</c:f>
              <c:numCache>
                <c:formatCode>General</c:formatCode>
                <c:ptCount val="11"/>
                <c:pt idx="0">
                  <c:v>300</c:v>
                </c:pt>
                <c:pt idx="1">
                  <c:v>503</c:v>
                </c:pt>
                <c:pt idx="2">
                  <c:v>555</c:v>
                </c:pt>
                <c:pt idx="3">
                  <c:v>816</c:v>
                </c:pt>
                <c:pt idx="4">
                  <c:v>1047</c:v>
                </c:pt>
                <c:pt idx="5">
                  <c:v>816</c:v>
                </c:pt>
                <c:pt idx="6">
                  <c:v>853</c:v>
                </c:pt>
                <c:pt idx="7">
                  <c:v>862</c:v>
                </c:pt>
                <c:pt idx="8">
                  <c:v>896</c:v>
                </c:pt>
                <c:pt idx="9">
                  <c:v>1357</c:v>
                </c:pt>
                <c:pt idx="10">
                  <c:v>1234</c:v>
                </c:pt>
              </c:numCache>
            </c:numRef>
          </c:val>
          <c:extLst>
            <c:ext xmlns:c16="http://schemas.microsoft.com/office/drawing/2014/chart" uri="{C3380CC4-5D6E-409C-BE32-E72D297353CC}">
              <c16:uniqueId val="{00000000-A5C4-4376-BB9E-B48523E8FDBB}"/>
            </c:ext>
          </c:extLst>
        </c:ser>
        <c:dLbls>
          <c:dLblPos val="outEnd"/>
          <c:showLegendKey val="0"/>
          <c:showVal val="1"/>
          <c:showCatName val="0"/>
          <c:showSerName val="0"/>
          <c:showPercent val="0"/>
          <c:showBubbleSize val="0"/>
        </c:dLbls>
        <c:gapWidth val="219"/>
        <c:overlap val="-27"/>
        <c:axId val="938876704"/>
        <c:axId val="944419104"/>
      </c:barChart>
      <c:catAx>
        <c:axId val="938876704"/>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Fiscal Year</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944419104"/>
        <c:crosses val="autoZero"/>
        <c:auto val="1"/>
        <c:lblAlgn val="ctr"/>
        <c:lblOffset val="100"/>
        <c:noMultiLvlLbl val="0"/>
      </c:catAx>
      <c:valAx>
        <c:axId val="944419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Thousands of Visitors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8876704"/>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80E03E-9D78-47AC-807F-39BBB4B4AEC2}"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3A5652D5-B671-4D20-9DEC-1489BC494994}">
      <dgm:prSet phldrT="[Text]"/>
      <dgm:spPr/>
      <dgm:t>
        <a:bodyPr/>
        <a:lstStyle/>
        <a:p>
          <a:r>
            <a:rPr lang="en-US" dirty="0"/>
            <a:t>Transylvania TAC &amp; Municipalities</a:t>
          </a:r>
        </a:p>
      </dgm:t>
    </dgm:pt>
    <dgm:pt modelId="{863133C3-16F4-4491-B6FA-B7C14206C0FD}" type="parTrans" cxnId="{DEFA8225-3C97-4368-B994-82957266E900}">
      <dgm:prSet/>
      <dgm:spPr/>
      <dgm:t>
        <a:bodyPr/>
        <a:lstStyle/>
        <a:p>
          <a:endParaRPr lang="en-US"/>
        </a:p>
      </dgm:t>
    </dgm:pt>
    <dgm:pt modelId="{AFF230B3-7494-444B-B851-B58A898CE654}" type="sibTrans" cxnId="{DEFA8225-3C97-4368-B994-82957266E900}">
      <dgm:prSet/>
      <dgm:spPr/>
      <dgm:t>
        <a:bodyPr/>
        <a:lstStyle/>
        <a:p>
          <a:endParaRPr lang="en-US"/>
        </a:p>
      </dgm:t>
    </dgm:pt>
    <dgm:pt modelId="{D67B5700-D377-418B-8D64-68F02759B15B}">
      <dgm:prSet phldrT="[Text]"/>
      <dgm:spPr/>
      <dgm:t>
        <a:bodyPr/>
        <a:lstStyle/>
        <a:p>
          <a:r>
            <a:rPr lang="en-US" dirty="0"/>
            <a:t>Buncombe County</a:t>
          </a:r>
        </a:p>
      </dgm:t>
    </dgm:pt>
    <dgm:pt modelId="{FF6ECAAA-C8E9-43C3-9A32-E41814F3D90A}" type="parTrans" cxnId="{46270F38-371A-44E9-A936-2780073710C8}">
      <dgm:prSet/>
      <dgm:spPr/>
      <dgm:t>
        <a:bodyPr/>
        <a:lstStyle/>
        <a:p>
          <a:endParaRPr lang="en-US"/>
        </a:p>
      </dgm:t>
    </dgm:pt>
    <dgm:pt modelId="{CD986239-6958-40FC-883F-DE7DBBDD1AA7}" type="sibTrans" cxnId="{46270F38-371A-44E9-A936-2780073710C8}">
      <dgm:prSet/>
      <dgm:spPr/>
      <dgm:t>
        <a:bodyPr/>
        <a:lstStyle/>
        <a:p>
          <a:endParaRPr lang="en-US"/>
        </a:p>
      </dgm:t>
    </dgm:pt>
    <dgm:pt modelId="{A51D6472-064F-419E-8607-F39B5EB08085}">
      <dgm:prSet phldrT="[Text]"/>
      <dgm:spPr/>
      <dgm:t>
        <a:bodyPr/>
        <a:lstStyle/>
        <a:p>
          <a:r>
            <a:rPr lang="en-US" dirty="0"/>
            <a:t>Haywood County </a:t>
          </a:r>
        </a:p>
      </dgm:t>
    </dgm:pt>
    <dgm:pt modelId="{EC43A3A5-2997-4452-9138-30BD762AA1E9}" type="parTrans" cxnId="{BCECED38-F29A-42C0-923B-29569BC49FE0}">
      <dgm:prSet/>
      <dgm:spPr/>
      <dgm:t>
        <a:bodyPr/>
        <a:lstStyle/>
        <a:p>
          <a:endParaRPr lang="en-US"/>
        </a:p>
      </dgm:t>
    </dgm:pt>
    <dgm:pt modelId="{BB3657D2-8A57-4CE8-A2FE-70737911A594}" type="sibTrans" cxnId="{BCECED38-F29A-42C0-923B-29569BC49FE0}">
      <dgm:prSet/>
      <dgm:spPr/>
      <dgm:t>
        <a:bodyPr/>
        <a:lstStyle/>
        <a:p>
          <a:endParaRPr lang="en-US"/>
        </a:p>
      </dgm:t>
    </dgm:pt>
    <dgm:pt modelId="{3E95BEAB-2AF1-414E-86B0-A3472275C5E0}">
      <dgm:prSet phldrT="[Text]"/>
      <dgm:spPr/>
      <dgm:t>
        <a:bodyPr/>
        <a:lstStyle/>
        <a:p>
          <a:r>
            <a:rPr lang="en-US" dirty="0"/>
            <a:t>Madison County &amp; Municipalities</a:t>
          </a:r>
        </a:p>
      </dgm:t>
    </dgm:pt>
    <dgm:pt modelId="{10A2472B-2511-42F4-A4E7-D39439107A99}" type="parTrans" cxnId="{4AF7155D-D332-4A53-ABA6-1BCB830E97A6}">
      <dgm:prSet/>
      <dgm:spPr/>
      <dgm:t>
        <a:bodyPr/>
        <a:lstStyle/>
        <a:p>
          <a:endParaRPr lang="en-US"/>
        </a:p>
      </dgm:t>
    </dgm:pt>
    <dgm:pt modelId="{3B07C5EB-089B-45EA-BCB4-2A4822ABE919}" type="sibTrans" cxnId="{4AF7155D-D332-4A53-ABA6-1BCB830E97A6}">
      <dgm:prSet/>
      <dgm:spPr/>
      <dgm:t>
        <a:bodyPr/>
        <a:lstStyle/>
        <a:p>
          <a:endParaRPr lang="en-US"/>
        </a:p>
      </dgm:t>
    </dgm:pt>
    <dgm:pt modelId="{6951744E-21D9-4AB8-A628-3BBAC2CC1AEB}">
      <dgm:prSet phldrT="[Text]"/>
      <dgm:spPr/>
      <dgm:t>
        <a:bodyPr/>
        <a:lstStyle/>
        <a:p>
          <a:r>
            <a:rPr lang="en-US" dirty="0"/>
            <a:t>RPO TAC</a:t>
          </a:r>
        </a:p>
      </dgm:t>
    </dgm:pt>
    <dgm:pt modelId="{420C1557-D925-4F52-8788-6A1BBCED7157}" type="parTrans" cxnId="{3FB52628-5B80-45B4-857F-7E4F06830F1D}">
      <dgm:prSet/>
      <dgm:spPr/>
      <dgm:t>
        <a:bodyPr/>
        <a:lstStyle/>
        <a:p>
          <a:endParaRPr lang="en-US"/>
        </a:p>
      </dgm:t>
    </dgm:pt>
    <dgm:pt modelId="{97E63FBA-A898-4BC2-9D68-05E473EE03DA}" type="sibTrans" cxnId="{3FB52628-5B80-45B4-857F-7E4F06830F1D}">
      <dgm:prSet/>
      <dgm:spPr/>
      <dgm:t>
        <a:bodyPr/>
        <a:lstStyle/>
        <a:p>
          <a:endParaRPr lang="en-US"/>
        </a:p>
      </dgm:t>
    </dgm:pt>
    <dgm:pt modelId="{10DBDEC4-FA17-4B75-88C9-15E6DEADF113}" type="pres">
      <dgm:prSet presAssocID="{0F80E03E-9D78-47AC-807F-39BBB4B4AEC2}" presName="Name0" presStyleCnt="0">
        <dgm:presLayoutVars>
          <dgm:chMax/>
          <dgm:chPref val="1"/>
          <dgm:dir/>
          <dgm:animOne val="branch"/>
          <dgm:animLvl val="lvl"/>
          <dgm:resizeHandles/>
        </dgm:presLayoutVars>
      </dgm:prSet>
      <dgm:spPr/>
    </dgm:pt>
    <dgm:pt modelId="{759014DC-0DB6-45E2-9493-A2CF8F96915A}" type="pres">
      <dgm:prSet presAssocID="{6951744E-21D9-4AB8-A628-3BBAC2CC1AEB}" presName="composite" presStyleCnt="0"/>
      <dgm:spPr/>
    </dgm:pt>
    <dgm:pt modelId="{A902418C-A99F-43BF-87C0-F16103A09B04}" type="pres">
      <dgm:prSet presAssocID="{6951744E-21D9-4AB8-A628-3BBAC2CC1AEB}" presName="ParentAccent1" presStyleLbl="alignNode1" presStyleIdx="0" presStyleCnt="42"/>
      <dgm:spPr/>
    </dgm:pt>
    <dgm:pt modelId="{27A17768-FE28-4E1B-BACC-7AA353E4B38A}" type="pres">
      <dgm:prSet presAssocID="{6951744E-21D9-4AB8-A628-3BBAC2CC1AEB}" presName="ParentAccent2" presStyleLbl="alignNode1" presStyleIdx="1" presStyleCnt="42"/>
      <dgm:spPr/>
    </dgm:pt>
    <dgm:pt modelId="{EFE48588-8962-4631-B58B-AAC6A926EC53}" type="pres">
      <dgm:prSet presAssocID="{6951744E-21D9-4AB8-A628-3BBAC2CC1AEB}" presName="ParentAccent3" presStyleLbl="alignNode1" presStyleIdx="2" presStyleCnt="42"/>
      <dgm:spPr/>
    </dgm:pt>
    <dgm:pt modelId="{4325F90C-6515-4F67-8FD3-12659D6169CB}" type="pres">
      <dgm:prSet presAssocID="{6951744E-21D9-4AB8-A628-3BBAC2CC1AEB}" presName="ParentAccent4" presStyleLbl="alignNode1" presStyleIdx="3" presStyleCnt="42"/>
      <dgm:spPr/>
    </dgm:pt>
    <dgm:pt modelId="{FF986679-1301-46B2-9BA8-8D4B9B90F6CD}" type="pres">
      <dgm:prSet presAssocID="{6951744E-21D9-4AB8-A628-3BBAC2CC1AEB}" presName="ParentAccent5" presStyleLbl="alignNode1" presStyleIdx="4" presStyleCnt="42"/>
      <dgm:spPr/>
    </dgm:pt>
    <dgm:pt modelId="{0FA7CC09-445D-4567-83DA-61BCC95BA171}" type="pres">
      <dgm:prSet presAssocID="{6951744E-21D9-4AB8-A628-3BBAC2CC1AEB}" presName="ParentAccent6" presStyleLbl="alignNode1" presStyleIdx="5" presStyleCnt="42"/>
      <dgm:spPr/>
    </dgm:pt>
    <dgm:pt modelId="{FE5FAB6B-2034-4F42-B546-1AB32C0C8A31}" type="pres">
      <dgm:prSet presAssocID="{6951744E-21D9-4AB8-A628-3BBAC2CC1AEB}" presName="ParentAccent7" presStyleLbl="alignNode1" presStyleIdx="6" presStyleCnt="42"/>
      <dgm:spPr/>
    </dgm:pt>
    <dgm:pt modelId="{168B5340-0C18-43C0-B2A3-A3BF9ABC694F}" type="pres">
      <dgm:prSet presAssocID="{6951744E-21D9-4AB8-A628-3BBAC2CC1AEB}" presName="ParentAccent8" presStyleLbl="alignNode1" presStyleIdx="7" presStyleCnt="42"/>
      <dgm:spPr/>
    </dgm:pt>
    <dgm:pt modelId="{251C501B-1DD1-4D37-B657-AD9302626E54}" type="pres">
      <dgm:prSet presAssocID="{6951744E-21D9-4AB8-A628-3BBAC2CC1AEB}" presName="ParentAccent9" presStyleLbl="alignNode1" presStyleIdx="8" presStyleCnt="42"/>
      <dgm:spPr/>
    </dgm:pt>
    <dgm:pt modelId="{D8C9ADB6-14CF-46B2-AB66-3C4F7E178A43}" type="pres">
      <dgm:prSet presAssocID="{6951744E-21D9-4AB8-A628-3BBAC2CC1AEB}" presName="ParentAccent10" presStyleLbl="alignNode1" presStyleIdx="9" presStyleCnt="42"/>
      <dgm:spPr/>
    </dgm:pt>
    <dgm:pt modelId="{1C9F1D35-2344-4D65-BA55-BA5D3316C0A6}" type="pres">
      <dgm:prSet presAssocID="{6951744E-21D9-4AB8-A628-3BBAC2CC1AEB}" presName="Parent" presStyleLbl="alignNode1" presStyleIdx="10" presStyleCnt="42">
        <dgm:presLayoutVars>
          <dgm:chMax val="5"/>
          <dgm:chPref val="3"/>
          <dgm:bulletEnabled val="1"/>
        </dgm:presLayoutVars>
      </dgm:prSet>
      <dgm:spPr/>
    </dgm:pt>
    <dgm:pt modelId="{65EC41AA-A947-4423-96C9-4B47F76AA474}" type="pres">
      <dgm:prSet presAssocID="{3A5652D5-B671-4D20-9DEC-1489BC494994}" presName="Child1Accent1" presStyleLbl="alignNode1" presStyleIdx="11" presStyleCnt="42"/>
      <dgm:spPr/>
    </dgm:pt>
    <dgm:pt modelId="{13620DBE-5240-4AC8-AFBE-DDD0BF34EA33}" type="pres">
      <dgm:prSet presAssocID="{3A5652D5-B671-4D20-9DEC-1489BC494994}" presName="Child1Accent2" presStyleLbl="alignNode1" presStyleIdx="12" presStyleCnt="42"/>
      <dgm:spPr/>
    </dgm:pt>
    <dgm:pt modelId="{47130BF4-3F55-4FCA-A6D2-4874F6C8DED5}" type="pres">
      <dgm:prSet presAssocID="{3A5652D5-B671-4D20-9DEC-1489BC494994}" presName="Child1Accent3" presStyleLbl="alignNode1" presStyleIdx="13" presStyleCnt="42"/>
      <dgm:spPr/>
    </dgm:pt>
    <dgm:pt modelId="{248219DD-7C35-4C7D-AE84-CCCAF35E3B54}" type="pres">
      <dgm:prSet presAssocID="{3A5652D5-B671-4D20-9DEC-1489BC494994}" presName="Child1Accent4" presStyleLbl="alignNode1" presStyleIdx="14" presStyleCnt="42"/>
      <dgm:spPr/>
    </dgm:pt>
    <dgm:pt modelId="{972BAAF5-DD8F-4DCA-9871-7A12C9EE1BEB}" type="pres">
      <dgm:prSet presAssocID="{3A5652D5-B671-4D20-9DEC-1489BC494994}" presName="Child1Accent5" presStyleLbl="alignNode1" presStyleIdx="15" presStyleCnt="42"/>
      <dgm:spPr/>
    </dgm:pt>
    <dgm:pt modelId="{8C4B3BE9-9C5B-47EE-99D8-2DB305E76CF3}" type="pres">
      <dgm:prSet presAssocID="{3A5652D5-B671-4D20-9DEC-1489BC494994}" presName="Child1Accent6" presStyleLbl="alignNode1" presStyleIdx="16" presStyleCnt="42"/>
      <dgm:spPr/>
    </dgm:pt>
    <dgm:pt modelId="{5716DBBF-D6D3-4D9E-84D7-012141239F3B}" type="pres">
      <dgm:prSet presAssocID="{3A5652D5-B671-4D20-9DEC-1489BC494994}" presName="Child1Accent7" presStyleLbl="alignNode1" presStyleIdx="17" presStyleCnt="42"/>
      <dgm:spPr/>
    </dgm:pt>
    <dgm:pt modelId="{11FA19A9-7631-461C-B43F-AA460D866586}" type="pres">
      <dgm:prSet presAssocID="{3A5652D5-B671-4D20-9DEC-1489BC494994}" presName="Child1Accent8" presStyleLbl="alignNode1" presStyleIdx="18" presStyleCnt="42"/>
      <dgm:spPr/>
    </dgm:pt>
    <dgm:pt modelId="{C7E8332D-8CEE-4EA9-AD7F-04EC7031CF52}" type="pres">
      <dgm:prSet presAssocID="{3A5652D5-B671-4D20-9DEC-1489BC494994}" presName="Child1Accent9" presStyleLbl="alignNode1" presStyleIdx="19" presStyleCnt="42"/>
      <dgm:spPr/>
    </dgm:pt>
    <dgm:pt modelId="{118277D1-DAC4-45AF-967F-386A63103B68}" type="pres">
      <dgm:prSet presAssocID="{3A5652D5-B671-4D20-9DEC-1489BC494994}" presName="Child1" presStyleLbl="revTx" presStyleIdx="0" presStyleCnt="4" custLinFactY="300000" custLinFactNeighborX="-425" custLinFactNeighborY="320471">
        <dgm:presLayoutVars>
          <dgm:chMax/>
          <dgm:chPref val="0"/>
          <dgm:bulletEnabled val="1"/>
        </dgm:presLayoutVars>
      </dgm:prSet>
      <dgm:spPr/>
    </dgm:pt>
    <dgm:pt modelId="{D39C2E01-95BC-4714-99B3-736854AE0CC3}" type="pres">
      <dgm:prSet presAssocID="{D67B5700-D377-418B-8D64-68F02759B15B}" presName="Child2Accent1" presStyleLbl="alignNode1" presStyleIdx="20" presStyleCnt="42"/>
      <dgm:spPr/>
    </dgm:pt>
    <dgm:pt modelId="{0064B900-3681-49B6-A826-638FF9CC8978}" type="pres">
      <dgm:prSet presAssocID="{D67B5700-D377-418B-8D64-68F02759B15B}" presName="Child2Accent2" presStyleLbl="alignNode1" presStyleIdx="21" presStyleCnt="42"/>
      <dgm:spPr/>
    </dgm:pt>
    <dgm:pt modelId="{8F79D8E0-8619-43AC-B5F8-7F31498BF043}" type="pres">
      <dgm:prSet presAssocID="{D67B5700-D377-418B-8D64-68F02759B15B}" presName="Child2Accent3" presStyleLbl="alignNode1" presStyleIdx="22" presStyleCnt="42"/>
      <dgm:spPr/>
    </dgm:pt>
    <dgm:pt modelId="{09C32865-0528-4349-A6D5-8C3ABB79456C}" type="pres">
      <dgm:prSet presAssocID="{D67B5700-D377-418B-8D64-68F02759B15B}" presName="Child2Accent4" presStyleLbl="alignNode1" presStyleIdx="23" presStyleCnt="42"/>
      <dgm:spPr/>
    </dgm:pt>
    <dgm:pt modelId="{D51A66E1-21DB-417E-A660-8C5C77B2679B}" type="pres">
      <dgm:prSet presAssocID="{D67B5700-D377-418B-8D64-68F02759B15B}" presName="Child2Accent5" presStyleLbl="alignNode1" presStyleIdx="24" presStyleCnt="42"/>
      <dgm:spPr/>
    </dgm:pt>
    <dgm:pt modelId="{345F23F4-04E1-46EA-A8B6-3ED6175D9850}" type="pres">
      <dgm:prSet presAssocID="{D67B5700-D377-418B-8D64-68F02759B15B}" presName="Child2Accent6" presStyleLbl="alignNode1" presStyleIdx="25" presStyleCnt="42"/>
      <dgm:spPr/>
    </dgm:pt>
    <dgm:pt modelId="{DE251019-07D0-4C7E-8C45-6CDD3AE4068C}" type="pres">
      <dgm:prSet presAssocID="{D67B5700-D377-418B-8D64-68F02759B15B}" presName="Child2Accent7" presStyleLbl="alignNode1" presStyleIdx="26" presStyleCnt="42"/>
      <dgm:spPr/>
    </dgm:pt>
    <dgm:pt modelId="{EE4FA736-4B26-44D7-B3AC-B7A2CA6DA0D0}" type="pres">
      <dgm:prSet presAssocID="{D67B5700-D377-418B-8D64-68F02759B15B}" presName="Child2" presStyleLbl="revTx" presStyleIdx="1" presStyleCnt="4">
        <dgm:presLayoutVars>
          <dgm:chMax/>
          <dgm:chPref val="0"/>
          <dgm:bulletEnabled val="1"/>
        </dgm:presLayoutVars>
      </dgm:prSet>
      <dgm:spPr/>
    </dgm:pt>
    <dgm:pt modelId="{B0B67951-82B4-4A40-90EC-35A061C75D49}" type="pres">
      <dgm:prSet presAssocID="{A51D6472-064F-419E-8607-F39B5EB08085}" presName="Child3Accent1" presStyleLbl="alignNode1" presStyleIdx="27" presStyleCnt="42"/>
      <dgm:spPr/>
    </dgm:pt>
    <dgm:pt modelId="{A8122B6B-121F-413A-917C-5AC039B7BC93}" type="pres">
      <dgm:prSet presAssocID="{A51D6472-064F-419E-8607-F39B5EB08085}" presName="Child3Accent2" presStyleLbl="alignNode1" presStyleIdx="28" presStyleCnt="42"/>
      <dgm:spPr/>
    </dgm:pt>
    <dgm:pt modelId="{9C41B925-D9A3-431A-A3C7-DAE6CE0C9BCE}" type="pres">
      <dgm:prSet presAssocID="{A51D6472-064F-419E-8607-F39B5EB08085}" presName="Child3Accent3" presStyleLbl="alignNode1" presStyleIdx="29" presStyleCnt="42"/>
      <dgm:spPr/>
    </dgm:pt>
    <dgm:pt modelId="{00B5ABB6-4E5D-475E-B3CA-84FFDE545908}" type="pres">
      <dgm:prSet presAssocID="{A51D6472-064F-419E-8607-F39B5EB08085}" presName="Child3Accent4" presStyleLbl="alignNode1" presStyleIdx="30" presStyleCnt="42"/>
      <dgm:spPr/>
    </dgm:pt>
    <dgm:pt modelId="{54B66DFC-DDE0-4932-8258-5DD91E07F0B2}" type="pres">
      <dgm:prSet presAssocID="{A51D6472-064F-419E-8607-F39B5EB08085}" presName="Child3Accent5" presStyleLbl="alignNode1" presStyleIdx="31" presStyleCnt="42"/>
      <dgm:spPr/>
    </dgm:pt>
    <dgm:pt modelId="{74F56FD4-DA16-41B8-9414-141A6DD1741E}" type="pres">
      <dgm:prSet presAssocID="{A51D6472-064F-419E-8607-F39B5EB08085}" presName="Child3Accent6" presStyleLbl="alignNode1" presStyleIdx="32" presStyleCnt="42"/>
      <dgm:spPr/>
    </dgm:pt>
    <dgm:pt modelId="{08291DE2-5BC7-4F67-8BA3-54E069E19137}" type="pres">
      <dgm:prSet presAssocID="{A51D6472-064F-419E-8607-F39B5EB08085}" presName="Child3Accent7" presStyleLbl="alignNode1" presStyleIdx="33" presStyleCnt="42"/>
      <dgm:spPr/>
    </dgm:pt>
    <dgm:pt modelId="{DD63409E-5A9C-400D-977D-A14B0CFD6A0E}" type="pres">
      <dgm:prSet presAssocID="{A51D6472-064F-419E-8607-F39B5EB08085}" presName="Child3" presStyleLbl="revTx" presStyleIdx="2" presStyleCnt="4">
        <dgm:presLayoutVars>
          <dgm:chMax/>
          <dgm:chPref val="0"/>
          <dgm:bulletEnabled val="1"/>
        </dgm:presLayoutVars>
      </dgm:prSet>
      <dgm:spPr/>
    </dgm:pt>
    <dgm:pt modelId="{09F3A932-78DC-4732-9FA9-ADC28315824D}" type="pres">
      <dgm:prSet presAssocID="{3E95BEAB-2AF1-414E-86B0-A3472275C5E0}" presName="Child4Accent1" presStyleLbl="alignNode1" presStyleIdx="34" presStyleCnt="42"/>
      <dgm:spPr/>
    </dgm:pt>
    <dgm:pt modelId="{D6629CC8-C018-43B3-9067-7F085906F3CB}" type="pres">
      <dgm:prSet presAssocID="{3E95BEAB-2AF1-414E-86B0-A3472275C5E0}" presName="Child4Accent2" presStyleLbl="alignNode1" presStyleIdx="35" presStyleCnt="42"/>
      <dgm:spPr/>
    </dgm:pt>
    <dgm:pt modelId="{F13C504C-69B1-49D4-8DB0-ABA69E137012}" type="pres">
      <dgm:prSet presAssocID="{3E95BEAB-2AF1-414E-86B0-A3472275C5E0}" presName="Child4Accent3" presStyleLbl="alignNode1" presStyleIdx="36" presStyleCnt="42"/>
      <dgm:spPr/>
    </dgm:pt>
    <dgm:pt modelId="{FD7044FC-ED29-4507-AF02-CE72FCEE763F}" type="pres">
      <dgm:prSet presAssocID="{3E95BEAB-2AF1-414E-86B0-A3472275C5E0}" presName="Child4Accent4" presStyleLbl="alignNode1" presStyleIdx="37" presStyleCnt="42"/>
      <dgm:spPr/>
    </dgm:pt>
    <dgm:pt modelId="{C7E691B6-0304-4AA4-A193-418C947D5254}" type="pres">
      <dgm:prSet presAssocID="{3E95BEAB-2AF1-414E-86B0-A3472275C5E0}" presName="Child4Accent5" presStyleLbl="alignNode1" presStyleIdx="38" presStyleCnt="42"/>
      <dgm:spPr/>
    </dgm:pt>
    <dgm:pt modelId="{06C9B379-A41D-4A0E-B3EE-AE9FED523D2F}" type="pres">
      <dgm:prSet presAssocID="{3E95BEAB-2AF1-414E-86B0-A3472275C5E0}" presName="Child4Accent6" presStyleLbl="alignNode1" presStyleIdx="39" presStyleCnt="42"/>
      <dgm:spPr/>
    </dgm:pt>
    <dgm:pt modelId="{1FB2CB0B-ED78-4746-8B2A-1AE11FDA5B41}" type="pres">
      <dgm:prSet presAssocID="{3E95BEAB-2AF1-414E-86B0-A3472275C5E0}" presName="Child4Accent7" presStyleLbl="alignNode1" presStyleIdx="40" presStyleCnt="42"/>
      <dgm:spPr/>
    </dgm:pt>
    <dgm:pt modelId="{3B881D5A-D094-4240-8474-838B622C1504}" type="pres">
      <dgm:prSet presAssocID="{3E95BEAB-2AF1-414E-86B0-A3472275C5E0}" presName="Child4Accent8" presStyleLbl="alignNode1" presStyleIdx="41" presStyleCnt="42"/>
      <dgm:spPr/>
    </dgm:pt>
    <dgm:pt modelId="{DC1FC746-FF6F-4362-B211-1A27A3D7B07D}" type="pres">
      <dgm:prSet presAssocID="{3E95BEAB-2AF1-414E-86B0-A3472275C5E0}" presName="Child4" presStyleLbl="revTx" presStyleIdx="3" presStyleCnt="4" custLinFactY="-300000" custLinFactNeighborX="161" custLinFactNeighborY="-343416">
        <dgm:presLayoutVars>
          <dgm:chMax/>
          <dgm:chPref val="0"/>
          <dgm:bulletEnabled val="1"/>
        </dgm:presLayoutVars>
      </dgm:prSet>
      <dgm:spPr/>
    </dgm:pt>
  </dgm:ptLst>
  <dgm:cxnLst>
    <dgm:cxn modelId="{C6BE4103-4066-4B0A-B3FD-50CAB690AFAE}" type="presOf" srcId="{D67B5700-D377-418B-8D64-68F02759B15B}" destId="{EE4FA736-4B26-44D7-B3AC-B7A2CA6DA0D0}" srcOrd="0" destOrd="0" presId="urn:microsoft.com/office/officeart/2011/layout/ConvergingText"/>
    <dgm:cxn modelId="{423EB516-A28E-421A-9596-4F7D5C95FE71}" type="presOf" srcId="{3E95BEAB-2AF1-414E-86B0-A3472275C5E0}" destId="{DC1FC746-FF6F-4362-B211-1A27A3D7B07D}" srcOrd="0" destOrd="0" presId="urn:microsoft.com/office/officeart/2011/layout/ConvergingText"/>
    <dgm:cxn modelId="{DEFA8225-3C97-4368-B994-82957266E900}" srcId="{6951744E-21D9-4AB8-A628-3BBAC2CC1AEB}" destId="{3A5652D5-B671-4D20-9DEC-1489BC494994}" srcOrd="0" destOrd="0" parTransId="{863133C3-16F4-4491-B6FA-B7C14206C0FD}" sibTransId="{AFF230B3-7494-444B-B851-B58A898CE654}"/>
    <dgm:cxn modelId="{3FB52628-5B80-45B4-857F-7E4F06830F1D}" srcId="{0F80E03E-9D78-47AC-807F-39BBB4B4AEC2}" destId="{6951744E-21D9-4AB8-A628-3BBAC2CC1AEB}" srcOrd="0" destOrd="0" parTransId="{420C1557-D925-4F52-8788-6A1BBCED7157}" sibTransId="{97E63FBA-A898-4BC2-9D68-05E473EE03DA}"/>
    <dgm:cxn modelId="{46270F38-371A-44E9-A936-2780073710C8}" srcId="{6951744E-21D9-4AB8-A628-3BBAC2CC1AEB}" destId="{D67B5700-D377-418B-8D64-68F02759B15B}" srcOrd="1" destOrd="0" parTransId="{FF6ECAAA-C8E9-43C3-9A32-E41814F3D90A}" sibTransId="{CD986239-6958-40FC-883F-DE7DBBDD1AA7}"/>
    <dgm:cxn modelId="{BCECED38-F29A-42C0-923B-29569BC49FE0}" srcId="{6951744E-21D9-4AB8-A628-3BBAC2CC1AEB}" destId="{A51D6472-064F-419E-8607-F39B5EB08085}" srcOrd="2" destOrd="0" parTransId="{EC43A3A5-2997-4452-9138-30BD762AA1E9}" sibTransId="{BB3657D2-8A57-4CE8-A2FE-70737911A594}"/>
    <dgm:cxn modelId="{4AF7155D-D332-4A53-ABA6-1BCB830E97A6}" srcId="{6951744E-21D9-4AB8-A628-3BBAC2CC1AEB}" destId="{3E95BEAB-2AF1-414E-86B0-A3472275C5E0}" srcOrd="3" destOrd="0" parTransId="{10A2472B-2511-42F4-A4E7-D39439107A99}" sibTransId="{3B07C5EB-089B-45EA-BCB4-2A4822ABE919}"/>
    <dgm:cxn modelId="{71432360-DC86-4299-A953-B7B66776D71E}" type="presOf" srcId="{A51D6472-064F-419E-8607-F39B5EB08085}" destId="{DD63409E-5A9C-400D-977D-A14B0CFD6A0E}" srcOrd="0" destOrd="0" presId="urn:microsoft.com/office/officeart/2011/layout/ConvergingText"/>
    <dgm:cxn modelId="{6DB75C51-D2C8-424C-A2A7-EE2D4B767D8A}" type="presOf" srcId="{0F80E03E-9D78-47AC-807F-39BBB4B4AEC2}" destId="{10DBDEC4-FA17-4B75-88C9-15E6DEADF113}" srcOrd="0" destOrd="0" presId="urn:microsoft.com/office/officeart/2011/layout/ConvergingText"/>
    <dgm:cxn modelId="{A486B97D-6774-4D7A-9A02-E423E8B9C19E}" type="presOf" srcId="{3A5652D5-B671-4D20-9DEC-1489BC494994}" destId="{118277D1-DAC4-45AF-967F-386A63103B68}" srcOrd="0" destOrd="0" presId="urn:microsoft.com/office/officeart/2011/layout/ConvergingText"/>
    <dgm:cxn modelId="{CA5B58B2-1A50-48C2-9361-1921869B2D18}" type="presOf" srcId="{6951744E-21D9-4AB8-A628-3BBAC2CC1AEB}" destId="{1C9F1D35-2344-4D65-BA55-BA5D3316C0A6}" srcOrd="0" destOrd="0" presId="urn:microsoft.com/office/officeart/2011/layout/ConvergingText"/>
    <dgm:cxn modelId="{8F729F20-979B-4422-A8D0-48E20B234C8E}" type="presParOf" srcId="{10DBDEC4-FA17-4B75-88C9-15E6DEADF113}" destId="{759014DC-0DB6-45E2-9493-A2CF8F96915A}" srcOrd="0" destOrd="0" presId="urn:microsoft.com/office/officeart/2011/layout/ConvergingText"/>
    <dgm:cxn modelId="{519DFAE9-AF74-4F2B-A218-671696435971}" type="presParOf" srcId="{759014DC-0DB6-45E2-9493-A2CF8F96915A}" destId="{A902418C-A99F-43BF-87C0-F16103A09B04}" srcOrd="0" destOrd="0" presId="urn:microsoft.com/office/officeart/2011/layout/ConvergingText"/>
    <dgm:cxn modelId="{C8C1F13C-697C-49B2-8E61-4D28E715FD22}" type="presParOf" srcId="{759014DC-0DB6-45E2-9493-A2CF8F96915A}" destId="{27A17768-FE28-4E1B-BACC-7AA353E4B38A}" srcOrd="1" destOrd="0" presId="urn:microsoft.com/office/officeart/2011/layout/ConvergingText"/>
    <dgm:cxn modelId="{1DD8CD54-906E-4EE7-A36E-7F3A73742C22}" type="presParOf" srcId="{759014DC-0DB6-45E2-9493-A2CF8F96915A}" destId="{EFE48588-8962-4631-B58B-AAC6A926EC53}" srcOrd="2" destOrd="0" presId="urn:microsoft.com/office/officeart/2011/layout/ConvergingText"/>
    <dgm:cxn modelId="{BD2AE368-DAC8-4B14-8E98-F5327C10B8DC}" type="presParOf" srcId="{759014DC-0DB6-45E2-9493-A2CF8F96915A}" destId="{4325F90C-6515-4F67-8FD3-12659D6169CB}" srcOrd="3" destOrd="0" presId="urn:microsoft.com/office/officeart/2011/layout/ConvergingText"/>
    <dgm:cxn modelId="{F3B28B9C-861A-4C4E-93BA-35E7D41AD9F6}" type="presParOf" srcId="{759014DC-0DB6-45E2-9493-A2CF8F96915A}" destId="{FF986679-1301-46B2-9BA8-8D4B9B90F6CD}" srcOrd="4" destOrd="0" presId="urn:microsoft.com/office/officeart/2011/layout/ConvergingText"/>
    <dgm:cxn modelId="{085DC9FD-F777-4184-9D2F-99D1B422F18E}" type="presParOf" srcId="{759014DC-0DB6-45E2-9493-A2CF8F96915A}" destId="{0FA7CC09-445D-4567-83DA-61BCC95BA171}" srcOrd="5" destOrd="0" presId="urn:microsoft.com/office/officeart/2011/layout/ConvergingText"/>
    <dgm:cxn modelId="{59FA6F1F-16F9-4753-B842-5118B88801A8}" type="presParOf" srcId="{759014DC-0DB6-45E2-9493-A2CF8F96915A}" destId="{FE5FAB6B-2034-4F42-B546-1AB32C0C8A31}" srcOrd="6" destOrd="0" presId="urn:microsoft.com/office/officeart/2011/layout/ConvergingText"/>
    <dgm:cxn modelId="{1D5BEEC4-A9D0-4D89-B8F7-87A52031FD7E}" type="presParOf" srcId="{759014DC-0DB6-45E2-9493-A2CF8F96915A}" destId="{168B5340-0C18-43C0-B2A3-A3BF9ABC694F}" srcOrd="7" destOrd="0" presId="urn:microsoft.com/office/officeart/2011/layout/ConvergingText"/>
    <dgm:cxn modelId="{42EAFE59-A319-4776-B869-AE135814F856}" type="presParOf" srcId="{759014DC-0DB6-45E2-9493-A2CF8F96915A}" destId="{251C501B-1DD1-4D37-B657-AD9302626E54}" srcOrd="8" destOrd="0" presId="urn:microsoft.com/office/officeart/2011/layout/ConvergingText"/>
    <dgm:cxn modelId="{777E1EFE-ECC9-4C99-A753-F7EAD0BA9518}" type="presParOf" srcId="{759014DC-0DB6-45E2-9493-A2CF8F96915A}" destId="{D8C9ADB6-14CF-46B2-AB66-3C4F7E178A43}" srcOrd="9" destOrd="0" presId="urn:microsoft.com/office/officeart/2011/layout/ConvergingText"/>
    <dgm:cxn modelId="{0EBBA875-76D3-4BAD-8111-9F28E5CA899E}" type="presParOf" srcId="{759014DC-0DB6-45E2-9493-A2CF8F96915A}" destId="{1C9F1D35-2344-4D65-BA55-BA5D3316C0A6}" srcOrd="10" destOrd="0" presId="urn:microsoft.com/office/officeart/2011/layout/ConvergingText"/>
    <dgm:cxn modelId="{EE93E5E4-580D-47C9-89DB-356060C44901}" type="presParOf" srcId="{759014DC-0DB6-45E2-9493-A2CF8F96915A}" destId="{65EC41AA-A947-4423-96C9-4B47F76AA474}" srcOrd="11" destOrd="0" presId="urn:microsoft.com/office/officeart/2011/layout/ConvergingText"/>
    <dgm:cxn modelId="{2E7C3052-F57D-420B-B691-E5518012F3A1}" type="presParOf" srcId="{759014DC-0DB6-45E2-9493-A2CF8F96915A}" destId="{13620DBE-5240-4AC8-AFBE-DDD0BF34EA33}" srcOrd="12" destOrd="0" presId="urn:microsoft.com/office/officeart/2011/layout/ConvergingText"/>
    <dgm:cxn modelId="{8DE793A4-F9D3-43E4-9F97-060D658C1B9F}" type="presParOf" srcId="{759014DC-0DB6-45E2-9493-A2CF8F96915A}" destId="{47130BF4-3F55-4FCA-A6D2-4874F6C8DED5}" srcOrd="13" destOrd="0" presId="urn:microsoft.com/office/officeart/2011/layout/ConvergingText"/>
    <dgm:cxn modelId="{743EF9B5-6A13-43D0-9962-0B74BB831E22}" type="presParOf" srcId="{759014DC-0DB6-45E2-9493-A2CF8F96915A}" destId="{248219DD-7C35-4C7D-AE84-CCCAF35E3B54}" srcOrd="14" destOrd="0" presId="urn:microsoft.com/office/officeart/2011/layout/ConvergingText"/>
    <dgm:cxn modelId="{075D332A-3791-437F-BF6B-B7C651B62BE4}" type="presParOf" srcId="{759014DC-0DB6-45E2-9493-A2CF8F96915A}" destId="{972BAAF5-DD8F-4DCA-9871-7A12C9EE1BEB}" srcOrd="15" destOrd="0" presId="urn:microsoft.com/office/officeart/2011/layout/ConvergingText"/>
    <dgm:cxn modelId="{15AE540B-57AE-4C02-A52B-0D8005D98AEB}" type="presParOf" srcId="{759014DC-0DB6-45E2-9493-A2CF8F96915A}" destId="{8C4B3BE9-9C5B-47EE-99D8-2DB305E76CF3}" srcOrd="16" destOrd="0" presId="urn:microsoft.com/office/officeart/2011/layout/ConvergingText"/>
    <dgm:cxn modelId="{3F66C77B-D33D-4091-A87C-61D8664AE910}" type="presParOf" srcId="{759014DC-0DB6-45E2-9493-A2CF8F96915A}" destId="{5716DBBF-D6D3-4D9E-84D7-012141239F3B}" srcOrd="17" destOrd="0" presId="urn:microsoft.com/office/officeart/2011/layout/ConvergingText"/>
    <dgm:cxn modelId="{D28667B2-54A6-4DEB-BABA-0A0DD745CF15}" type="presParOf" srcId="{759014DC-0DB6-45E2-9493-A2CF8F96915A}" destId="{11FA19A9-7631-461C-B43F-AA460D866586}" srcOrd="18" destOrd="0" presId="urn:microsoft.com/office/officeart/2011/layout/ConvergingText"/>
    <dgm:cxn modelId="{F4EDFF71-0FF0-40C1-B4B7-78086F8BCBA9}" type="presParOf" srcId="{759014DC-0DB6-45E2-9493-A2CF8F96915A}" destId="{C7E8332D-8CEE-4EA9-AD7F-04EC7031CF52}" srcOrd="19" destOrd="0" presId="urn:microsoft.com/office/officeart/2011/layout/ConvergingText"/>
    <dgm:cxn modelId="{63D87DD0-6F17-43FE-B523-CA08202974FF}" type="presParOf" srcId="{759014DC-0DB6-45E2-9493-A2CF8F96915A}" destId="{118277D1-DAC4-45AF-967F-386A63103B68}" srcOrd="20" destOrd="0" presId="urn:microsoft.com/office/officeart/2011/layout/ConvergingText"/>
    <dgm:cxn modelId="{EC90B8BD-354C-423C-88CE-3F8135845BF2}" type="presParOf" srcId="{759014DC-0DB6-45E2-9493-A2CF8F96915A}" destId="{D39C2E01-95BC-4714-99B3-736854AE0CC3}" srcOrd="21" destOrd="0" presId="urn:microsoft.com/office/officeart/2011/layout/ConvergingText"/>
    <dgm:cxn modelId="{10D34ECC-D852-41CD-A155-A79772F62586}" type="presParOf" srcId="{759014DC-0DB6-45E2-9493-A2CF8F96915A}" destId="{0064B900-3681-49B6-A826-638FF9CC8978}" srcOrd="22" destOrd="0" presId="urn:microsoft.com/office/officeart/2011/layout/ConvergingText"/>
    <dgm:cxn modelId="{61E86D4B-4B78-4752-B19D-A53990363B8E}" type="presParOf" srcId="{759014DC-0DB6-45E2-9493-A2CF8F96915A}" destId="{8F79D8E0-8619-43AC-B5F8-7F31498BF043}" srcOrd="23" destOrd="0" presId="urn:microsoft.com/office/officeart/2011/layout/ConvergingText"/>
    <dgm:cxn modelId="{1109401D-A256-4F0E-A755-C9B319F23F81}" type="presParOf" srcId="{759014DC-0DB6-45E2-9493-A2CF8F96915A}" destId="{09C32865-0528-4349-A6D5-8C3ABB79456C}" srcOrd="24" destOrd="0" presId="urn:microsoft.com/office/officeart/2011/layout/ConvergingText"/>
    <dgm:cxn modelId="{1D508D12-ACB9-4780-920B-0B361BAD4676}" type="presParOf" srcId="{759014DC-0DB6-45E2-9493-A2CF8F96915A}" destId="{D51A66E1-21DB-417E-A660-8C5C77B2679B}" srcOrd="25" destOrd="0" presId="urn:microsoft.com/office/officeart/2011/layout/ConvergingText"/>
    <dgm:cxn modelId="{5DBBD767-EF45-48C0-9A1F-DFE2627299E5}" type="presParOf" srcId="{759014DC-0DB6-45E2-9493-A2CF8F96915A}" destId="{345F23F4-04E1-46EA-A8B6-3ED6175D9850}" srcOrd="26" destOrd="0" presId="urn:microsoft.com/office/officeart/2011/layout/ConvergingText"/>
    <dgm:cxn modelId="{054BFC7E-E646-4C70-9EDD-3186274F69EA}" type="presParOf" srcId="{759014DC-0DB6-45E2-9493-A2CF8F96915A}" destId="{DE251019-07D0-4C7E-8C45-6CDD3AE4068C}" srcOrd="27" destOrd="0" presId="urn:microsoft.com/office/officeart/2011/layout/ConvergingText"/>
    <dgm:cxn modelId="{56C7F32F-2727-40A8-B133-534A2E4DBD57}" type="presParOf" srcId="{759014DC-0DB6-45E2-9493-A2CF8F96915A}" destId="{EE4FA736-4B26-44D7-B3AC-B7A2CA6DA0D0}" srcOrd="28" destOrd="0" presId="urn:microsoft.com/office/officeart/2011/layout/ConvergingText"/>
    <dgm:cxn modelId="{319BD231-E6A8-4524-A4A0-9A7E681BCD1F}" type="presParOf" srcId="{759014DC-0DB6-45E2-9493-A2CF8F96915A}" destId="{B0B67951-82B4-4A40-90EC-35A061C75D49}" srcOrd="29" destOrd="0" presId="urn:microsoft.com/office/officeart/2011/layout/ConvergingText"/>
    <dgm:cxn modelId="{988893F9-4AE1-4064-A5F2-FAF65382E075}" type="presParOf" srcId="{759014DC-0DB6-45E2-9493-A2CF8F96915A}" destId="{A8122B6B-121F-413A-917C-5AC039B7BC93}" srcOrd="30" destOrd="0" presId="urn:microsoft.com/office/officeart/2011/layout/ConvergingText"/>
    <dgm:cxn modelId="{81132E2D-4FEE-403B-885E-8BD94C34F54E}" type="presParOf" srcId="{759014DC-0DB6-45E2-9493-A2CF8F96915A}" destId="{9C41B925-D9A3-431A-A3C7-DAE6CE0C9BCE}" srcOrd="31" destOrd="0" presId="urn:microsoft.com/office/officeart/2011/layout/ConvergingText"/>
    <dgm:cxn modelId="{C6BA28C5-E9EA-415A-8A94-BCEC60494A87}" type="presParOf" srcId="{759014DC-0DB6-45E2-9493-A2CF8F96915A}" destId="{00B5ABB6-4E5D-475E-B3CA-84FFDE545908}" srcOrd="32" destOrd="0" presId="urn:microsoft.com/office/officeart/2011/layout/ConvergingText"/>
    <dgm:cxn modelId="{1A54238F-AB11-4B61-91D9-83315B01A0A4}" type="presParOf" srcId="{759014DC-0DB6-45E2-9493-A2CF8F96915A}" destId="{54B66DFC-DDE0-4932-8258-5DD91E07F0B2}" srcOrd="33" destOrd="0" presId="urn:microsoft.com/office/officeart/2011/layout/ConvergingText"/>
    <dgm:cxn modelId="{60B9C53A-856B-40CD-AA66-734649AC4727}" type="presParOf" srcId="{759014DC-0DB6-45E2-9493-A2CF8F96915A}" destId="{74F56FD4-DA16-41B8-9414-141A6DD1741E}" srcOrd="34" destOrd="0" presId="urn:microsoft.com/office/officeart/2011/layout/ConvergingText"/>
    <dgm:cxn modelId="{CAD7BD9E-4F4B-4FE3-B547-CEF82235AA7D}" type="presParOf" srcId="{759014DC-0DB6-45E2-9493-A2CF8F96915A}" destId="{08291DE2-5BC7-4F67-8BA3-54E069E19137}" srcOrd="35" destOrd="0" presId="urn:microsoft.com/office/officeart/2011/layout/ConvergingText"/>
    <dgm:cxn modelId="{BDAFD9E6-719C-4F40-8E7B-0B58028BFE4F}" type="presParOf" srcId="{759014DC-0DB6-45E2-9493-A2CF8F96915A}" destId="{DD63409E-5A9C-400D-977D-A14B0CFD6A0E}" srcOrd="36" destOrd="0" presId="urn:microsoft.com/office/officeart/2011/layout/ConvergingText"/>
    <dgm:cxn modelId="{441FC68C-98D5-4406-9433-9EE937CEAE22}" type="presParOf" srcId="{759014DC-0DB6-45E2-9493-A2CF8F96915A}" destId="{09F3A932-78DC-4732-9FA9-ADC28315824D}" srcOrd="37" destOrd="0" presId="urn:microsoft.com/office/officeart/2011/layout/ConvergingText"/>
    <dgm:cxn modelId="{D0356664-D4E6-4B11-BD35-9797B13EB856}" type="presParOf" srcId="{759014DC-0DB6-45E2-9493-A2CF8F96915A}" destId="{D6629CC8-C018-43B3-9067-7F085906F3CB}" srcOrd="38" destOrd="0" presId="urn:microsoft.com/office/officeart/2011/layout/ConvergingText"/>
    <dgm:cxn modelId="{414FB3FB-E913-48F5-87B4-ABA71E70AED4}" type="presParOf" srcId="{759014DC-0DB6-45E2-9493-A2CF8F96915A}" destId="{F13C504C-69B1-49D4-8DB0-ABA69E137012}" srcOrd="39" destOrd="0" presId="urn:microsoft.com/office/officeart/2011/layout/ConvergingText"/>
    <dgm:cxn modelId="{4F19F950-75A1-4E0F-8324-A84595AB008F}" type="presParOf" srcId="{759014DC-0DB6-45E2-9493-A2CF8F96915A}" destId="{FD7044FC-ED29-4507-AF02-CE72FCEE763F}" srcOrd="40" destOrd="0" presId="urn:microsoft.com/office/officeart/2011/layout/ConvergingText"/>
    <dgm:cxn modelId="{200E6599-6652-4219-B64F-E1DF5334845B}" type="presParOf" srcId="{759014DC-0DB6-45E2-9493-A2CF8F96915A}" destId="{C7E691B6-0304-4AA4-A193-418C947D5254}" srcOrd="41" destOrd="0" presId="urn:microsoft.com/office/officeart/2011/layout/ConvergingText"/>
    <dgm:cxn modelId="{FC013196-7145-4851-87DB-963B04CFAE13}" type="presParOf" srcId="{759014DC-0DB6-45E2-9493-A2CF8F96915A}" destId="{06C9B379-A41D-4A0E-B3EE-AE9FED523D2F}" srcOrd="42" destOrd="0" presId="urn:microsoft.com/office/officeart/2011/layout/ConvergingText"/>
    <dgm:cxn modelId="{B84B8D8E-408B-409B-9C10-E07535AD80A7}" type="presParOf" srcId="{759014DC-0DB6-45E2-9493-A2CF8F96915A}" destId="{1FB2CB0B-ED78-4746-8B2A-1AE11FDA5B41}" srcOrd="43" destOrd="0" presId="urn:microsoft.com/office/officeart/2011/layout/ConvergingText"/>
    <dgm:cxn modelId="{E145D98E-EE14-43A2-AAA8-20E2C42EDBE8}" type="presParOf" srcId="{759014DC-0DB6-45E2-9493-A2CF8F96915A}" destId="{3B881D5A-D094-4240-8474-838B622C1504}" srcOrd="44" destOrd="0" presId="urn:microsoft.com/office/officeart/2011/layout/ConvergingText"/>
    <dgm:cxn modelId="{1BA3E92C-8F47-4B5D-8D19-FFEE41FCCF34}" type="presParOf" srcId="{759014DC-0DB6-45E2-9493-A2CF8F96915A}" destId="{DC1FC746-FF6F-4362-B211-1A27A3D7B07D}" srcOrd="45" destOrd="0" presId="urn:microsoft.com/office/officeart/2011/layout/Converging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7A50E7-5446-4600-B37A-EFEB4080C2E9}"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87294379-003E-4D11-A442-7ACA1A8538C0}">
      <dgm:prSet phldrT="[Text]"/>
      <dgm:spPr>
        <a:xfrm>
          <a:off x="0" y="0"/>
          <a:ext cx="2178272" cy="519493"/>
        </a:xfrm>
        <a:solidFill>
          <a:sysClr val="window" lastClr="FFFFFF">
            <a:lumMod val="65000"/>
          </a:sysClr>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 lastClr="FFFFFF"/>
              </a:solidFill>
              <a:latin typeface="Calibri" panose="020F0502020204030204"/>
              <a:ea typeface="+mn-ea"/>
              <a:cs typeface="+mn-cs"/>
            </a:rPr>
            <a:t>Comprehensive Transportation Plan (CTP)/Locally Adopted Plans	</a:t>
          </a:r>
        </a:p>
      </dgm:t>
    </dgm:pt>
    <dgm:pt modelId="{4E223C52-7D82-42F2-A1D2-381650982A5E}" type="parTrans" cxnId="{82B7FD98-59C3-4A35-A2E2-044B48BD897D}">
      <dgm:prSet/>
      <dgm:spPr/>
      <dgm:t>
        <a:bodyPr/>
        <a:lstStyle/>
        <a:p>
          <a:endParaRPr lang="en-US"/>
        </a:p>
      </dgm:t>
    </dgm:pt>
    <dgm:pt modelId="{0B77C23B-0C55-4422-B17C-51101033D333}" type="sibTrans" cxnId="{82B7FD98-59C3-4A35-A2E2-044B48BD897D}">
      <dgm:prSet/>
      <dgm:spPr>
        <a:xfrm>
          <a:off x="1840601" y="379518"/>
          <a:ext cx="337670" cy="3376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ABD3050D-5DCB-4AAB-BA88-DC008C72CA23}">
      <dgm:prSet phldrT="[Text]"/>
      <dgm:spPr>
        <a:xfrm>
          <a:off x="325326" y="1183290"/>
          <a:ext cx="2178272" cy="519493"/>
        </a:xfrm>
        <a:solidFill>
          <a:srgbClr val="4472C4">
            <a:lumMod val="75000"/>
          </a:srgbClr>
        </a:solidFill>
        <a:ln w="57150" cap="flat" cmpd="sng" algn="ctr">
          <a:solidFill>
            <a:srgbClr val="70AD47">
              <a:lumMod val="75000"/>
            </a:srgbClr>
          </a:solidFill>
          <a:prstDash val="solid"/>
          <a:miter lim="800000"/>
        </a:ln>
        <a:effectLst/>
      </dgm:spPr>
      <dgm:t>
        <a:bodyPr/>
        <a:lstStyle/>
        <a:p>
          <a:r>
            <a:rPr lang="en-US">
              <a:solidFill>
                <a:sysClr val="window" lastClr="FFFFFF"/>
              </a:solidFill>
              <a:latin typeface="Calibri" panose="020F0502020204030204"/>
              <a:ea typeface="+mn-ea"/>
              <a:cs typeface="+mn-cs"/>
            </a:rPr>
            <a:t>Prioritization (SPOT)</a:t>
          </a:r>
        </a:p>
      </dgm:t>
    </dgm:pt>
    <dgm:pt modelId="{C8002035-6854-488D-B232-590AFEB81BC1}" type="parTrans" cxnId="{4217940A-0D05-4443-95C1-C42FF9CD823A}">
      <dgm:prSet/>
      <dgm:spPr/>
      <dgm:t>
        <a:bodyPr/>
        <a:lstStyle/>
        <a:p>
          <a:endParaRPr lang="en-US"/>
        </a:p>
      </dgm:t>
    </dgm:pt>
    <dgm:pt modelId="{56DFBC94-2509-4E5A-B89B-456EBFA959EC}" type="sibTrans" cxnId="{4217940A-0D05-4443-95C1-C42FF9CD823A}">
      <dgm:prSet/>
      <dgm:spPr>
        <a:xfrm>
          <a:off x="2165927" y="1554151"/>
          <a:ext cx="337670" cy="3376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E5236513-25AD-4981-8DA0-60512C202746}">
      <dgm:prSet phldrT="[Text]"/>
      <dgm:spPr>
        <a:xfrm>
          <a:off x="487989" y="1774936"/>
          <a:ext cx="2178272" cy="519493"/>
        </a:xfrm>
        <a:solidFill>
          <a:sysClr val="window" lastClr="FFFFFF">
            <a:lumMod val="65000"/>
          </a:sysClr>
        </a:solidFill>
        <a:ln w="34925" cap="flat" cmpd="sng" algn="ctr">
          <a:solidFill>
            <a:sysClr val="window" lastClr="FFFFFF">
              <a:lumMod val="65000"/>
            </a:sysClr>
          </a:solidFill>
          <a:prstDash val="solid"/>
          <a:miter lim="800000"/>
        </a:ln>
        <a:effectLst/>
      </dgm:spPr>
      <dgm:t>
        <a:bodyPr/>
        <a:lstStyle/>
        <a:p>
          <a:r>
            <a:rPr lang="en-US" dirty="0">
              <a:solidFill>
                <a:sysClr val="window" lastClr="FFFFFF"/>
              </a:solidFill>
              <a:latin typeface="Calibri" panose="020F0502020204030204"/>
              <a:ea typeface="+mn-ea"/>
              <a:cs typeface="+mn-cs"/>
            </a:rPr>
            <a:t>State Transportation Improvement Program (STIP)</a:t>
          </a:r>
        </a:p>
      </dgm:t>
    </dgm:pt>
    <dgm:pt modelId="{A26C4751-38F5-4699-A78E-343134C76371}" type="parTrans" cxnId="{7E78FF5B-FE83-40FF-9813-E0A89129A427}">
      <dgm:prSet/>
      <dgm:spPr/>
      <dgm:t>
        <a:bodyPr/>
        <a:lstStyle/>
        <a:p>
          <a:endParaRPr lang="en-US"/>
        </a:p>
      </dgm:t>
    </dgm:pt>
    <dgm:pt modelId="{B7CAA8FA-A541-41A5-B272-56E38A897B62}" type="sibTrans" cxnId="{7E78FF5B-FE83-40FF-9813-E0A89129A427}">
      <dgm:prSet/>
      <dgm:spPr>
        <a:xfrm>
          <a:off x="2328591" y="2151568"/>
          <a:ext cx="337670" cy="3376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6FB53F55-D7BB-442E-904F-6CBA59EFDF98}">
      <dgm:prSet phldrT="[Text]"/>
      <dgm:spPr>
        <a:xfrm>
          <a:off x="650652" y="2366581"/>
          <a:ext cx="2178272" cy="519493"/>
        </a:xfrm>
        <a:solidFill>
          <a:sysClr val="window" lastClr="FFFFFF">
            <a:lumMod val="65000"/>
          </a:sysClr>
        </a:solidFill>
        <a:ln w="12700" cap="flat" cmpd="sng" algn="ctr">
          <a:noFill/>
          <a:prstDash val="solid"/>
          <a:miter lim="800000"/>
        </a:ln>
        <a:effectLst/>
      </dgm:spPr>
      <dgm:t>
        <a:bodyPr/>
        <a:lstStyle/>
        <a:p>
          <a:r>
            <a:rPr lang="en-US" dirty="0">
              <a:solidFill>
                <a:sysClr val="window" lastClr="FFFFFF"/>
              </a:solidFill>
              <a:latin typeface="Calibri" panose="020F0502020204030204"/>
              <a:ea typeface="+mn-ea"/>
              <a:cs typeface="+mn-cs"/>
            </a:rPr>
            <a:t>Project Study and Implementation</a:t>
          </a:r>
        </a:p>
      </dgm:t>
    </dgm:pt>
    <dgm:pt modelId="{B0566040-D593-400D-9683-D9B7BA42C04D}" type="parTrans" cxnId="{0C05ADCE-C563-4D7D-9098-397EDB07DDA7}">
      <dgm:prSet/>
      <dgm:spPr/>
      <dgm:t>
        <a:bodyPr/>
        <a:lstStyle/>
        <a:p>
          <a:endParaRPr lang="en-US"/>
        </a:p>
      </dgm:t>
    </dgm:pt>
    <dgm:pt modelId="{06D2DDFA-9C91-46F1-8767-3CA7AEA73329}" type="sibTrans" cxnId="{0C05ADCE-C563-4D7D-9098-397EDB07DDA7}">
      <dgm:prSet/>
      <dgm:spPr/>
      <dgm:t>
        <a:bodyPr/>
        <a:lstStyle/>
        <a:p>
          <a:endParaRPr lang="en-US"/>
        </a:p>
      </dgm:t>
    </dgm:pt>
    <dgm:pt modelId="{91E0D8B7-12F2-4758-A6A7-4B1BE86D423B}" type="pres">
      <dgm:prSet presAssocID="{5A7A50E7-5446-4600-B37A-EFEB4080C2E9}" presName="outerComposite" presStyleCnt="0">
        <dgm:presLayoutVars>
          <dgm:chMax val="5"/>
          <dgm:dir/>
          <dgm:resizeHandles val="exact"/>
        </dgm:presLayoutVars>
      </dgm:prSet>
      <dgm:spPr/>
    </dgm:pt>
    <dgm:pt modelId="{4D038A13-B7BC-44C9-890D-1CE53954C504}" type="pres">
      <dgm:prSet presAssocID="{5A7A50E7-5446-4600-B37A-EFEB4080C2E9}" presName="dummyMaxCanvas" presStyleCnt="0">
        <dgm:presLayoutVars/>
      </dgm:prSet>
      <dgm:spPr/>
    </dgm:pt>
    <dgm:pt modelId="{0D127D9D-BF6E-4BDA-B119-5383F56A9CB0}" type="pres">
      <dgm:prSet presAssocID="{5A7A50E7-5446-4600-B37A-EFEB4080C2E9}" presName="FourNodes_1" presStyleLbl="node1" presStyleIdx="0" presStyleCnt="4">
        <dgm:presLayoutVars>
          <dgm:bulletEnabled val="1"/>
        </dgm:presLayoutVars>
      </dgm:prSet>
      <dgm:spPr>
        <a:prstGeom prst="roundRect">
          <a:avLst>
            <a:gd name="adj" fmla="val 10000"/>
          </a:avLst>
        </a:prstGeom>
      </dgm:spPr>
    </dgm:pt>
    <dgm:pt modelId="{BABEF045-76FB-460B-BF40-0F5B77E5A2C5}" type="pres">
      <dgm:prSet presAssocID="{5A7A50E7-5446-4600-B37A-EFEB4080C2E9}" presName="FourNodes_2" presStyleLbl="node1" presStyleIdx="1" presStyleCnt="4">
        <dgm:presLayoutVars>
          <dgm:bulletEnabled val="1"/>
        </dgm:presLayoutVars>
      </dgm:prSet>
      <dgm:spPr>
        <a:prstGeom prst="roundRect">
          <a:avLst>
            <a:gd name="adj" fmla="val 10000"/>
          </a:avLst>
        </a:prstGeom>
      </dgm:spPr>
    </dgm:pt>
    <dgm:pt modelId="{BFFAE378-9C95-415C-A3B1-A496D58CCC8E}" type="pres">
      <dgm:prSet presAssocID="{5A7A50E7-5446-4600-B37A-EFEB4080C2E9}" presName="FourNodes_3" presStyleLbl="node1" presStyleIdx="2" presStyleCnt="4">
        <dgm:presLayoutVars>
          <dgm:bulletEnabled val="1"/>
        </dgm:presLayoutVars>
      </dgm:prSet>
      <dgm:spPr>
        <a:prstGeom prst="roundRect">
          <a:avLst>
            <a:gd name="adj" fmla="val 10000"/>
          </a:avLst>
        </a:prstGeom>
      </dgm:spPr>
    </dgm:pt>
    <dgm:pt modelId="{597165C1-D1F8-40E2-872E-A481201FB003}" type="pres">
      <dgm:prSet presAssocID="{5A7A50E7-5446-4600-B37A-EFEB4080C2E9}" presName="FourNodes_4" presStyleLbl="node1" presStyleIdx="3" presStyleCnt="4">
        <dgm:presLayoutVars>
          <dgm:bulletEnabled val="1"/>
        </dgm:presLayoutVars>
      </dgm:prSet>
      <dgm:spPr>
        <a:prstGeom prst="roundRect">
          <a:avLst>
            <a:gd name="adj" fmla="val 10000"/>
          </a:avLst>
        </a:prstGeom>
      </dgm:spPr>
    </dgm:pt>
    <dgm:pt modelId="{A51DF13A-7273-484E-8CBF-5922D5ABADDB}" type="pres">
      <dgm:prSet presAssocID="{5A7A50E7-5446-4600-B37A-EFEB4080C2E9}" presName="FourConn_1-2" presStyleLbl="fgAccFollowNode1" presStyleIdx="0" presStyleCnt="3">
        <dgm:presLayoutVars>
          <dgm:bulletEnabled val="1"/>
        </dgm:presLayoutVars>
      </dgm:prSet>
      <dgm:spPr>
        <a:prstGeom prst="downArrow">
          <a:avLst>
            <a:gd name="adj1" fmla="val 55000"/>
            <a:gd name="adj2" fmla="val 45000"/>
          </a:avLst>
        </a:prstGeom>
      </dgm:spPr>
    </dgm:pt>
    <dgm:pt modelId="{CBB98BC0-D3DB-4127-84A6-6DC6F309CC70}" type="pres">
      <dgm:prSet presAssocID="{5A7A50E7-5446-4600-B37A-EFEB4080C2E9}" presName="FourConn_2-3" presStyleLbl="fgAccFollowNode1" presStyleIdx="1" presStyleCnt="3">
        <dgm:presLayoutVars>
          <dgm:bulletEnabled val="1"/>
        </dgm:presLayoutVars>
      </dgm:prSet>
      <dgm:spPr>
        <a:prstGeom prst="downArrow">
          <a:avLst>
            <a:gd name="adj1" fmla="val 55000"/>
            <a:gd name="adj2" fmla="val 45000"/>
          </a:avLst>
        </a:prstGeom>
      </dgm:spPr>
    </dgm:pt>
    <dgm:pt modelId="{1AB7FBAC-BB13-4691-81CB-BA7F357ADE55}" type="pres">
      <dgm:prSet presAssocID="{5A7A50E7-5446-4600-B37A-EFEB4080C2E9}" presName="FourConn_3-4" presStyleLbl="fgAccFollowNode1" presStyleIdx="2" presStyleCnt="3">
        <dgm:presLayoutVars>
          <dgm:bulletEnabled val="1"/>
        </dgm:presLayoutVars>
      </dgm:prSet>
      <dgm:spPr>
        <a:prstGeom prst="downArrow">
          <a:avLst>
            <a:gd name="adj1" fmla="val 55000"/>
            <a:gd name="adj2" fmla="val 45000"/>
          </a:avLst>
        </a:prstGeom>
      </dgm:spPr>
    </dgm:pt>
    <dgm:pt modelId="{233663BB-993E-4386-88E8-DE6899270608}" type="pres">
      <dgm:prSet presAssocID="{5A7A50E7-5446-4600-B37A-EFEB4080C2E9}" presName="FourNodes_1_text" presStyleLbl="node1" presStyleIdx="3" presStyleCnt="4">
        <dgm:presLayoutVars>
          <dgm:bulletEnabled val="1"/>
        </dgm:presLayoutVars>
      </dgm:prSet>
      <dgm:spPr/>
    </dgm:pt>
    <dgm:pt modelId="{5CE72EFF-5D2B-45D8-9D09-D4C67A8E0340}" type="pres">
      <dgm:prSet presAssocID="{5A7A50E7-5446-4600-B37A-EFEB4080C2E9}" presName="FourNodes_2_text" presStyleLbl="node1" presStyleIdx="3" presStyleCnt="4">
        <dgm:presLayoutVars>
          <dgm:bulletEnabled val="1"/>
        </dgm:presLayoutVars>
      </dgm:prSet>
      <dgm:spPr/>
    </dgm:pt>
    <dgm:pt modelId="{48592D8F-A783-4FD0-B391-99AE0B4E07D8}" type="pres">
      <dgm:prSet presAssocID="{5A7A50E7-5446-4600-B37A-EFEB4080C2E9}" presName="FourNodes_3_text" presStyleLbl="node1" presStyleIdx="3" presStyleCnt="4">
        <dgm:presLayoutVars>
          <dgm:bulletEnabled val="1"/>
        </dgm:presLayoutVars>
      </dgm:prSet>
      <dgm:spPr/>
    </dgm:pt>
    <dgm:pt modelId="{F615347E-C88F-4078-AA38-5A8DED810A75}" type="pres">
      <dgm:prSet presAssocID="{5A7A50E7-5446-4600-B37A-EFEB4080C2E9}" presName="FourNodes_4_text" presStyleLbl="node1" presStyleIdx="3" presStyleCnt="4">
        <dgm:presLayoutVars>
          <dgm:bulletEnabled val="1"/>
        </dgm:presLayoutVars>
      </dgm:prSet>
      <dgm:spPr/>
    </dgm:pt>
  </dgm:ptLst>
  <dgm:cxnLst>
    <dgm:cxn modelId="{0BD53804-402E-4C15-8E5E-DC97EE55446C}" type="presOf" srcId="{E5236513-25AD-4981-8DA0-60512C202746}" destId="{BFFAE378-9C95-415C-A3B1-A496D58CCC8E}" srcOrd="0" destOrd="0" presId="urn:microsoft.com/office/officeart/2005/8/layout/vProcess5"/>
    <dgm:cxn modelId="{0BFA250A-5D30-4839-A396-E86F269A35FC}" type="presOf" srcId="{E5236513-25AD-4981-8DA0-60512C202746}" destId="{48592D8F-A783-4FD0-B391-99AE0B4E07D8}" srcOrd="1" destOrd="0" presId="urn:microsoft.com/office/officeart/2005/8/layout/vProcess5"/>
    <dgm:cxn modelId="{4217940A-0D05-4443-95C1-C42FF9CD823A}" srcId="{5A7A50E7-5446-4600-B37A-EFEB4080C2E9}" destId="{ABD3050D-5DCB-4AAB-BA88-DC008C72CA23}" srcOrd="1" destOrd="0" parTransId="{C8002035-6854-488D-B232-590AFEB81BC1}" sibTransId="{56DFBC94-2509-4E5A-B89B-456EBFA959EC}"/>
    <dgm:cxn modelId="{DC053A0F-D584-4455-A1E1-C1A53361F5F6}" type="presOf" srcId="{0B77C23B-0C55-4422-B17C-51101033D333}" destId="{A51DF13A-7273-484E-8CBF-5922D5ABADDB}" srcOrd="0" destOrd="0" presId="urn:microsoft.com/office/officeart/2005/8/layout/vProcess5"/>
    <dgm:cxn modelId="{7E78FF5B-FE83-40FF-9813-E0A89129A427}" srcId="{5A7A50E7-5446-4600-B37A-EFEB4080C2E9}" destId="{E5236513-25AD-4981-8DA0-60512C202746}" srcOrd="2" destOrd="0" parTransId="{A26C4751-38F5-4699-A78E-343134C76371}" sibTransId="{B7CAA8FA-A541-41A5-B272-56E38A897B62}"/>
    <dgm:cxn modelId="{3793657B-2F43-4431-908C-E23D554E6D52}" type="presOf" srcId="{B7CAA8FA-A541-41A5-B272-56E38A897B62}" destId="{1AB7FBAC-BB13-4691-81CB-BA7F357ADE55}" srcOrd="0" destOrd="0" presId="urn:microsoft.com/office/officeart/2005/8/layout/vProcess5"/>
    <dgm:cxn modelId="{F79E8C8D-BECB-4F16-80DF-62FB10D65225}" type="presOf" srcId="{6FB53F55-D7BB-442E-904F-6CBA59EFDF98}" destId="{597165C1-D1F8-40E2-872E-A481201FB003}" srcOrd="0" destOrd="0" presId="urn:microsoft.com/office/officeart/2005/8/layout/vProcess5"/>
    <dgm:cxn modelId="{82B7FD98-59C3-4A35-A2E2-044B48BD897D}" srcId="{5A7A50E7-5446-4600-B37A-EFEB4080C2E9}" destId="{87294379-003E-4D11-A442-7ACA1A8538C0}" srcOrd="0" destOrd="0" parTransId="{4E223C52-7D82-42F2-A1D2-381650982A5E}" sibTransId="{0B77C23B-0C55-4422-B17C-51101033D333}"/>
    <dgm:cxn modelId="{9C7489B6-5403-48E4-BAD3-135BB31B5BE1}" type="presOf" srcId="{ABD3050D-5DCB-4AAB-BA88-DC008C72CA23}" destId="{BABEF045-76FB-460B-BF40-0F5B77E5A2C5}" srcOrd="0" destOrd="0" presId="urn:microsoft.com/office/officeart/2005/8/layout/vProcess5"/>
    <dgm:cxn modelId="{BBA02BBC-8C68-4583-A435-AEE43035060C}" type="presOf" srcId="{ABD3050D-5DCB-4AAB-BA88-DC008C72CA23}" destId="{5CE72EFF-5D2B-45D8-9D09-D4C67A8E0340}" srcOrd="1" destOrd="0" presId="urn:microsoft.com/office/officeart/2005/8/layout/vProcess5"/>
    <dgm:cxn modelId="{28C0D3C0-8240-48B9-87E1-8173F7988C9C}" type="presOf" srcId="{87294379-003E-4D11-A442-7ACA1A8538C0}" destId="{0D127D9D-BF6E-4BDA-B119-5383F56A9CB0}" srcOrd="0" destOrd="0" presId="urn:microsoft.com/office/officeart/2005/8/layout/vProcess5"/>
    <dgm:cxn modelId="{F98422C3-88F8-4B04-9DCE-6802DAD12F9F}" type="presOf" srcId="{87294379-003E-4D11-A442-7ACA1A8538C0}" destId="{233663BB-993E-4386-88E8-DE6899270608}" srcOrd="1" destOrd="0" presId="urn:microsoft.com/office/officeart/2005/8/layout/vProcess5"/>
    <dgm:cxn modelId="{0C05ADCE-C563-4D7D-9098-397EDB07DDA7}" srcId="{5A7A50E7-5446-4600-B37A-EFEB4080C2E9}" destId="{6FB53F55-D7BB-442E-904F-6CBA59EFDF98}" srcOrd="3" destOrd="0" parTransId="{B0566040-D593-400D-9683-D9B7BA42C04D}" sibTransId="{06D2DDFA-9C91-46F1-8767-3CA7AEA73329}"/>
    <dgm:cxn modelId="{C030E8EB-65D5-44C9-A8CB-DC35C8D4C9DC}" type="presOf" srcId="{56DFBC94-2509-4E5A-B89B-456EBFA959EC}" destId="{CBB98BC0-D3DB-4127-84A6-6DC6F309CC70}" srcOrd="0" destOrd="0" presId="urn:microsoft.com/office/officeart/2005/8/layout/vProcess5"/>
    <dgm:cxn modelId="{7A2C9DF1-88B1-471C-870E-CAE29EFF821F}" type="presOf" srcId="{5A7A50E7-5446-4600-B37A-EFEB4080C2E9}" destId="{91E0D8B7-12F2-4758-A6A7-4B1BE86D423B}" srcOrd="0" destOrd="0" presId="urn:microsoft.com/office/officeart/2005/8/layout/vProcess5"/>
    <dgm:cxn modelId="{77CD76F5-9283-46AD-A34D-8A17C883A995}" type="presOf" srcId="{6FB53F55-D7BB-442E-904F-6CBA59EFDF98}" destId="{F615347E-C88F-4078-AA38-5A8DED810A75}" srcOrd="1" destOrd="0" presId="urn:microsoft.com/office/officeart/2005/8/layout/vProcess5"/>
    <dgm:cxn modelId="{86BFF80F-C986-4E07-BE60-A8C48B781ED7}" type="presParOf" srcId="{91E0D8B7-12F2-4758-A6A7-4B1BE86D423B}" destId="{4D038A13-B7BC-44C9-890D-1CE53954C504}" srcOrd="0" destOrd="0" presId="urn:microsoft.com/office/officeart/2005/8/layout/vProcess5"/>
    <dgm:cxn modelId="{277248A8-9C77-4A89-966F-898A34D51594}" type="presParOf" srcId="{91E0D8B7-12F2-4758-A6A7-4B1BE86D423B}" destId="{0D127D9D-BF6E-4BDA-B119-5383F56A9CB0}" srcOrd="1" destOrd="0" presId="urn:microsoft.com/office/officeart/2005/8/layout/vProcess5"/>
    <dgm:cxn modelId="{D88A5560-5EE2-433B-8E26-A8A877DDB5F1}" type="presParOf" srcId="{91E0D8B7-12F2-4758-A6A7-4B1BE86D423B}" destId="{BABEF045-76FB-460B-BF40-0F5B77E5A2C5}" srcOrd="2" destOrd="0" presId="urn:microsoft.com/office/officeart/2005/8/layout/vProcess5"/>
    <dgm:cxn modelId="{404FB79A-6E05-466D-A129-A124FC79C6A9}" type="presParOf" srcId="{91E0D8B7-12F2-4758-A6A7-4B1BE86D423B}" destId="{BFFAE378-9C95-415C-A3B1-A496D58CCC8E}" srcOrd="3" destOrd="0" presId="urn:microsoft.com/office/officeart/2005/8/layout/vProcess5"/>
    <dgm:cxn modelId="{99646016-3457-4958-A654-516C47EF774A}" type="presParOf" srcId="{91E0D8B7-12F2-4758-A6A7-4B1BE86D423B}" destId="{597165C1-D1F8-40E2-872E-A481201FB003}" srcOrd="4" destOrd="0" presId="urn:microsoft.com/office/officeart/2005/8/layout/vProcess5"/>
    <dgm:cxn modelId="{A5EEE8DD-D499-42E1-A054-544104491E12}" type="presParOf" srcId="{91E0D8B7-12F2-4758-A6A7-4B1BE86D423B}" destId="{A51DF13A-7273-484E-8CBF-5922D5ABADDB}" srcOrd="5" destOrd="0" presId="urn:microsoft.com/office/officeart/2005/8/layout/vProcess5"/>
    <dgm:cxn modelId="{2B2D8572-8FCB-43B0-8E8D-07E85EC6FFEC}" type="presParOf" srcId="{91E0D8B7-12F2-4758-A6A7-4B1BE86D423B}" destId="{CBB98BC0-D3DB-4127-84A6-6DC6F309CC70}" srcOrd="6" destOrd="0" presId="urn:microsoft.com/office/officeart/2005/8/layout/vProcess5"/>
    <dgm:cxn modelId="{E9FA6AF5-3ECA-4837-8DB9-8556D6298471}" type="presParOf" srcId="{91E0D8B7-12F2-4758-A6A7-4B1BE86D423B}" destId="{1AB7FBAC-BB13-4691-81CB-BA7F357ADE55}" srcOrd="7" destOrd="0" presId="urn:microsoft.com/office/officeart/2005/8/layout/vProcess5"/>
    <dgm:cxn modelId="{9260A73D-1AF6-40EC-8B1D-E4A7CE2F821B}" type="presParOf" srcId="{91E0D8B7-12F2-4758-A6A7-4B1BE86D423B}" destId="{233663BB-993E-4386-88E8-DE6899270608}" srcOrd="8" destOrd="0" presId="urn:microsoft.com/office/officeart/2005/8/layout/vProcess5"/>
    <dgm:cxn modelId="{93F39BC3-B12E-498E-859C-3ED09D1681A5}" type="presParOf" srcId="{91E0D8B7-12F2-4758-A6A7-4B1BE86D423B}" destId="{5CE72EFF-5D2B-45D8-9D09-D4C67A8E0340}" srcOrd="9" destOrd="0" presId="urn:microsoft.com/office/officeart/2005/8/layout/vProcess5"/>
    <dgm:cxn modelId="{A1675F45-ED15-46E1-8C35-8C485BD63BF6}" type="presParOf" srcId="{91E0D8B7-12F2-4758-A6A7-4B1BE86D423B}" destId="{48592D8F-A783-4FD0-B391-99AE0B4E07D8}" srcOrd="10" destOrd="0" presId="urn:microsoft.com/office/officeart/2005/8/layout/vProcess5"/>
    <dgm:cxn modelId="{12EE7157-DE58-4401-BA71-C4E4B705AA97}" type="presParOf" srcId="{91E0D8B7-12F2-4758-A6A7-4B1BE86D423B}" destId="{F615347E-C88F-4078-AA38-5A8DED810A75}" srcOrd="11" destOrd="0" presId="urn:microsoft.com/office/officeart/2005/8/layout/vProcess5"/>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2418C-A99F-43BF-87C0-F16103A09B04}">
      <dsp:nvSpPr>
        <dsp:cNvPr id="0" name=""/>
        <dsp:cNvSpPr/>
      </dsp:nvSpPr>
      <dsp:spPr>
        <a:xfrm>
          <a:off x="7083498" y="2137213"/>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A17768-FE28-4E1B-BACC-7AA353E4B38A}">
      <dsp:nvSpPr>
        <dsp:cNvPr id="0" name=""/>
        <dsp:cNvSpPr/>
      </dsp:nvSpPr>
      <dsp:spPr>
        <a:xfrm>
          <a:off x="6705887" y="2137213"/>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E48588-8962-4631-B58B-AAC6A926EC53}">
      <dsp:nvSpPr>
        <dsp:cNvPr id="0" name=""/>
        <dsp:cNvSpPr/>
      </dsp:nvSpPr>
      <dsp:spPr>
        <a:xfrm>
          <a:off x="6329004" y="2137213"/>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25F90C-6515-4F67-8FD3-12659D6169CB}">
      <dsp:nvSpPr>
        <dsp:cNvPr id="0" name=""/>
        <dsp:cNvSpPr/>
      </dsp:nvSpPr>
      <dsp:spPr>
        <a:xfrm>
          <a:off x="5951392" y="2137213"/>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986679-1301-46B2-9BA8-8D4B9B90F6CD}">
      <dsp:nvSpPr>
        <dsp:cNvPr id="0" name=""/>
        <dsp:cNvSpPr/>
      </dsp:nvSpPr>
      <dsp:spPr>
        <a:xfrm>
          <a:off x="5573781" y="2137213"/>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A7CC09-445D-4567-83DA-61BCC95BA171}">
      <dsp:nvSpPr>
        <dsp:cNvPr id="0" name=""/>
        <dsp:cNvSpPr/>
      </dsp:nvSpPr>
      <dsp:spPr>
        <a:xfrm>
          <a:off x="4990597" y="2034063"/>
          <a:ext cx="412602" cy="412201"/>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5FAB6B-2034-4F42-B546-1AB32C0C8A31}">
      <dsp:nvSpPr>
        <dsp:cNvPr id="0" name=""/>
        <dsp:cNvSpPr/>
      </dsp:nvSpPr>
      <dsp:spPr>
        <a:xfrm>
          <a:off x="6747438" y="1711470"/>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8B5340-0C18-43C0-B2A3-A3BF9ABC694F}">
      <dsp:nvSpPr>
        <dsp:cNvPr id="0" name=""/>
        <dsp:cNvSpPr/>
      </dsp:nvSpPr>
      <dsp:spPr>
        <a:xfrm>
          <a:off x="6747438" y="2565744"/>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1C501B-1DD1-4D37-B657-AD9302626E54}">
      <dsp:nvSpPr>
        <dsp:cNvPr id="0" name=""/>
        <dsp:cNvSpPr/>
      </dsp:nvSpPr>
      <dsp:spPr>
        <a:xfrm>
          <a:off x="6931870" y="1896662"/>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C9ADB6-14CF-46B2-AB66-3C4F7E178A43}">
      <dsp:nvSpPr>
        <dsp:cNvPr id="0" name=""/>
        <dsp:cNvSpPr/>
      </dsp:nvSpPr>
      <dsp:spPr>
        <a:xfrm>
          <a:off x="6943534" y="2381746"/>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9F1D35-2344-4D65-BA55-BA5D3316C0A6}">
      <dsp:nvSpPr>
        <dsp:cNvPr id="0" name=""/>
        <dsp:cNvSpPr/>
      </dsp:nvSpPr>
      <dsp:spPr>
        <a:xfrm>
          <a:off x="2748983" y="1193330"/>
          <a:ext cx="2086340" cy="2086498"/>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en-US" sz="5300" kern="1200" dirty="0"/>
            <a:t>RPO TAC</a:t>
          </a:r>
        </a:p>
      </dsp:txBody>
      <dsp:txXfrm>
        <a:off x="3054520" y="1498891"/>
        <a:ext cx="1475266" cy="1475376"/>
      </dsp:txXfrm>
    </dsp:sp>
    <dsp:sp modelId="{65EC41AA-A947-4423-96C9-4B47F76AA474}">
      <dsp:nvSpPr>
        <dsp:cNvPr id="0" name=""/>
        <dsp:cNvSpPr/>
      </dsp:nvSpPr>
      <dsp:spPr>
        <a:xfrm>
          <a:off x="2845937" y="857993"/>
          <a:ext cx="412602" cy="412201"/>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620DBE-5240-4AC8-AFBE-DDD0BF34EA33}">
      <dsp:nvSpPr>
        <dsp:cNvPr id="0" name=""/>
        <dsp:cNvSpPr/>
      </dsp:nvSpPr>
      <dsp:spPr>
        <a:xfrm>
          <a:off x="2613393" y="665234"/>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130BF4-3F55-4FCA-A6D2-4874F6C8DED5}">
      <dsp:nvSpPr>
        <dsp:cNvPr id="0" name=""/>
        <dsp:cNvSpPr/>
      </dsp:nvSpPr>
      <dsp:spPr>
        <a:xfrm>
          <a:off x="2187668" y="529825"/>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8219DD-7C35-4C7D-AE84-CCCAF35E3B54}">
      <dsp:nvSpPr>
        <dsp:cNvPr id="0" name=""/>
        <dsp:cNvSpPr/>
      </dsp:nvSpPr>
      <dsp:spPr>
        <a:xfrm>
          <a:off x="1762673" y="529825"/>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2BAAF5-DD8F-4DCA-9871-7A12C9EE1BEB}">
      <dsp:nvSpPr>
        <dsp:cNvPr id="0" name=""/>
        <dsp:cNvSpPr/>
      </dsp:nvSpPr>
      <dsp:spPr>
        <a:xfrm>
          <a:off x="1337678" y="529825"/>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4B3BE9-9C5B-47EE-99D8-2DB305E76CF3}">
      <dsp:nvSpPr>
        <dsp:cNvPr id="0" name=""/>
        <dsp:cNvSpPr/>
      </dsp:nvSpPr>
      <dsp:spPr>
        <a:xfrm>
          <a:off x="912682" y="529825"/>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16DBBF-D6D3-4D9E-84D7-012141239F3B}">
      <dsp:nvSpPr>
        <dsp:cNvPr id="0" name=""/>
        <dsp:cNvSpPr/>
      </dsp:nvSpPr>
      <dsp:spPr>
        <a:xfrm>
          <a:off x="486958" y="529825"/>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FA19A9-7631-461C-B43F-AA460D866586}">
      <dsp:nvSpPr>
        <dsp:cNvPr id="0" name=""/>
        <dsp:cNvSpPr/>
      </dsp:nvSpPr>
      <dsp:spPr>
        <a:xfrm>
          <a:off x="61963" y="529825"/>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8277D1-DAC4-45AF-967F-386A63103B68}">
      <dsp:nvSpPr>
        <dsp:cNvPr id="0" name=""/>
        <dsp:cNvSpPr/>
      </dsp:nvSpPr>
      <dsp:spPr>
        <a:xfrm>
          <a:off x="49158" y="3217658"/>
          <a:ext cx="2326904" cy="51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889000">
            <a:lnSpc>
              <a:spcPct val="90000"/>
            </a:lnSpc>
            <a:spcBef>
              <a:spcPct val="0"/>
            </a:spcBef>
            <a:spcAft>
              <a:spcPct val="35000"/>
            </a:spcAft>
            <a:buNone/>
          </a:pPr>
          <a:r>
            <a:rPr lang="en-US" sz="2000" kern="1200" dirty="0"/>
            <a:t>Transylvania TAC &amp; Municipalities</a:t>
          </a:r>
        </a:p>
      </dsp:txBody>
      <dsp:txXfrm>
        <a:off x="49158" y="3217658"/>
        <a:ext cx="2326904" cy="515351"/>
      </dsp:txXfrm>
    </dsp:sp>
    <dsp:sp modelId="{D39C2E01-95BC-4714-99B3-736854AE0CC3}">
      <dsp:nvSpPr>
        <dsp:cNvPr id="0" name=""/>
        <dsp:cNvSpPr/>
      </dsp:nvSpPr>
      <dsp:spPr>
        <a:xfrm>
          <a:off x="2302118" y="1503577"/>
          <a:ext cx="412602" cy="412201"/>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64B900-3681-49B6-A826-638FF9CC8978}">
      <dsp:nvSpPr>
        <dsp:cNvPr id="0" name=""/>
        <dsp:cNvSpPr/>
      </dsp:nvSpPr>
      <dsp:spPr>
        <a:xfrm>
          <a:off x="1960227" y="1588009"/>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79D8E0-8619-43AC-B5F8-7F31498BF043}">
      <dsp:nvSpPr>
        <dsp:cNvPr id="0" name=""/>
        <dsp:cNvSpPr/>
      </dsp:nvSpPr>
      <dsp:spPr>
        <a:xfrm>
          <a:off x="1568035" y="1588009"/>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C32865-0528-4349-A6D5-8C3ABB79456C}">
      <dsp:nvSpPr>
        <dsp:cNvPr id="0" name=""/>
        <dsp:cNvSpPr/>
      </dsp:nvSpPr>
      <dsp:spPr>
        <a:xfrm>
          <a:off x="1176573" y="1588009"/>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1A66E1-21DB-417E-A660-8C5C77B2679B}">
      <dsp:nvSpPr>
        <dsp:cNvPr id="0" name=""/>
        <dsp:cNvSpPr/>
      </dsp:nvSpPr>
      <dsp:spPr>
        <a:xfrm>
          <a:off x="785111" y="1588009"/>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5F23F4-04E1-46EA-A8B6-3ED6175D9850}">
      <dsp:nvSpPr>
        <dsp:cNvPr id="0" name=""/>
        <dsp:cNvSpPr/>
      </dsp:nvSpPr>
      <dsp:spPr>
        <a:xfrm>
          <a:off x="392920" y="1588009"/>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251019-07D0-4C7E-8C45-6CDD3AE4068C}">
      <dsp:nvSpPr>
        <dsp:cNvPr id="0" name=""/>
        <dsp:cNvSpPr/>
      </dsp:nvSpPr>
      <dsp:spPr>
        <a:xfrm>
          <a:off x="1457" y="1588009"/>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4FA736-4B26-44D7-B3AC-B7A2CA6DA0D0}">
      <dsp:nvSpPr>
        <dsp:cNvPr id="0" name=""/>
        <dsp:cNvSpPr/>
      </dsp:nvSpPr>
      <dsp:spPr>
        <a:xfrm>
          <a:off x="0" y="1080224"/>
          <a:ext cx="2165070" cy="51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889000">
            <a:lnSpc>
              <a:spcPct val="90000"/>
            </a:lnSpc>
            <a:spcBef>
              <a:spcPct val="0"/>
            </a:spcBef>
            <a:spcAft>
              <a:spcPct val="35000"/>
            </a:spcAft>
            <a:buNone/>
          </a:pPr>
          <a:r>
            <a:rPr lang="en-US" sz="2000" kern="1200" dirty="0"/>
            <a:t>Buncombe County</a:t>
          </a:r>
        </a:p>
      </dsp:txBody>
      <dsp:txXfrm>
        <a:off x="0" y="1080224"/>
        <a:ext cx="2165070" cy="515351"/>
      </dsp:txXfrm>
    </dsp:sp>
    <dsp:sp modelId="{B0B67951-82B4-4A40-90EC-35A061C75D49}">
      <dsp:nvSpPr>
        <dsp:cNvPr id="0" name=""/>
        <dsp:cNvSpPr/>
      </dsp:nvSpPr>
      <dsp:spPr>
        <a:xfrm>
          <a:off x="2302118" y="2494056"/>
          <a:ext cx="412602" cy="412201"/>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122B6B-121F-413A-917C-5AC039B7BC93}">
      <dsp:nvSpPr>
        <dsp:cNvPr id="0" name=""/>
        <dsp:cNvSpPr/>
      </dsp:nvSpPr>
      <dsp:spPr>
        <a:xfrm>
          <a:off x="1960227" y="2739386"/>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41B925-D9A3-431A-A3C7-DAE6CE0C9BCE}">
      <dsp:nvSpPr>
        <dsp:cNvPr id="0" name=""/>
        <dsp:cNvSpPr/>
      </dsp:nvSpPr>
      <dsp:spPr>
        <a:xfrm>
          <a:off x="1568035" y="2739386"/>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B5ABB6-4E5D-475E-B3CA-84FFDE545908}">
      <dsp:nvSpPr>
        <dsp:cNvPr id="0" name=""/>
        <dsp:cNvSpPr/>
      </dsp:nvSpPr>
      <dsp:spPr>
        <a:xfrm>
          <a:off x="1176573" y="2739386"/>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B66DFC-DDE0-4932-8258-5DD91E07F0B2}">
      <dsp:nvSpPr>
        <dsp:cNvPr id="0" name=""/>
        <dsp:cNvSpPr/>
      </dsp:nvSpPr>
      <dsp:spPr>
        <a:xfrm>
          <a:off x="785111" y="2739386"/>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F56FD4-DA16-41B8-9414-141A6DD1741E}">
      <dsp:nvSpPr>
        <dsp:cNvPr id="0" name=""/>
        <dsp:cNvSpPr/>
      </dsp:nvSpPr>
      <dsp:spPr>
        <a:xfrm>
          <a:off x="392920" y="2739386"/>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291DE2-5BC7-4F67-8BA3-54E069E19137}">
      <dsp:nvSpPr>
        <dsp:cNvPr id="0" name=""/>
        <dsp:cNvSpPr/>
      </dsp:nvSpPr>
      <dsp:spPr>
        <a:xfrm>
          <a:off x="1457" y="2739386"/>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63409E-5A9C-400D-977D-A14B0CFD6A0E}">
      <dsp:nvSpPr>
        <dsp:cNvPr id="0" name=""/>
        <dsp:cNvSpPr/>
      </dsp:nvSpPr>
      <dsp:spPr>
        <a:xfrm>
          <a:off x="0" y="2229212"/>
          <a:ext cx="2165070" cy="51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889000">
            <a:lnSpc>
              <a:spcPct val="90000"/>
            </a:lnSpc>
            <a:spcBef>
              <a:spcPct val="0"/>
            </a:spcBef>
            <a:spcAft>
              <a:spcPct val="35000"/>
            </a:spcAft>
            <a:buNone/>
          </a:pPr>
          <a:r>
            <a:rPr lang="en-US" sz="2000" kern="1200" dirty="0"/>
            <a:t>Haywood County </a:t>
          </a:r>
        </a:p>
      </dsp:txBody>
      <dsp:txXfrm>
        <a:off x="0" y="2229212"/>
        <a:ext cx="2165070" cy="515351"/>
      </dsp:txXfrm>
    </dsp:sp>
    <dsp:sp modelId="{09F3A932-78DC-4732-9FA9-ADC28315824D}">
      <dsp:nvSpPr>
        <dsp:cNvPr id="0" name=""/>
        <dsp:cNvSpPr/>
      </dsp:nvSpPr>
      <dsp:spPr>
        <a:xfrm>
          <a:off x="2845937" y="3206150"/>
          <a:ext cx="412602" cy="412201"/>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629CC8-C018-43B3-9067-7F085906F3CB}">
      <dsp:nvSpPr>
        <dsp:cNvPr id="0" name=""/>
        <dsp:cNvSpPr/>
      </dsp:nvSpPr>
      <dsp:spPr>
        <a:xfrm>
          <a:off x="2609748" y="3601625"/>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3C504C-69B1-49D4-8DB0-ABA69E137012}">
      <dsp:nvSpPr>
        <dsp:cNvPr id="0" name=""/>
        <dsp:cNvSpPr/>
      </dsp:nvSpPr>
      <dsp:spPr>
        <a:xfrm>
          <a:off x="2185482" y="3796375"/>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7044FC-ED29-4507-AF02-CE72FCEE763F}">
      <dsp:nvSpPr>
        <dsp:cNvPr id="0" name=""/>
        <dsp:cNvSpPr/>
      </dsp:nvSpPr>
      <dsp:spPr>
        <a:xfrm>
          <a:off x="1760486" y="3796375"/>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E691B6-0304-4AA4-A193-418C947D5254}">
      <dsp:nvSpPr>
        <dsp:cNvPr id="0" name=""/>
        <dsp:cNvSpPr/>
      </dsp:nvSpPr>
      <dsp:spPr>
        <a:xfrm>
          <a:off x="1336220" y="3796375"/>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C9B379-A41D-4A0E-B3EE-AE9FED523D2F}">
      <dsp:nvSpPr>
        <dsp:cNvPr id="0" name=""/>
        <dsp:cNvSpPr/>
      </dsp:nvSpPr>
      <dsp:spPr>
        <a:xfrm>
          <a:off x="911953" y="3796375"/>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B2CB0B-ED78-4746-8B2A-1AE11FDA5B41}">
      <dsp:nvSpPr>
        <dsp:cNvPr id="0" name=""/>
        <dsp:cNvSpPr/>
      </dsp:nvSpPr>
      <dsp:spPr>
        <a:xfrm>
          <a:off x="486958" y="3796375"/>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881D5A-D094-4240-8474-838B622C1504}">
      <dsp:nvSpPr>
        <dsp:cNvPr id="0" name=""/>
        <dsp:cNvSpPr/>
      </dsp:nvSpPr>
      <dsp:spPr>
        <a:xfrm>
          <a:off x="62692" y="3796375"/>
          <a:ext cx="206301" cy="2063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1FC746-FF6F-4362-B211-1A27A3D7B07D}">
      <dsp:nvSpPr>
        <dsp:cNvPr id="0" name=""/>
        <dsp:cNvSpPr/>
      </dsp:nvSpPr>
      <dsp:spPr>
        <a:xfrm>
          <a:off x="62793" y="0"/>
          <a:ext cx="2326904" cy="51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889000">
            <a:lnSpc>
              <a:spcPct val="90000"/>
            </a:lnSpc>
            <a:spcBef>
              <a:spcPct val="0"/>
            </a:spcBef>
            <a:spcAft>
              <a:spcPct val="35000"/>
            </a:spcAft>
            <a:buNone/>
          </a:pPr>
          <a:r>
            <a:rPr lang="en-US" sz="2000" kern="1200" dirty="0"/>
            <a:t>Madison County &amp; Municipalities</a:t>
          </a:r>
        </a:p>
      </dsp:txBody>
      <dsp:txXfrm>
        <a:off x="62793" y="0"/>
        <a:ext cx="2326904" cy="5153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27D9D-BF6E-4BDA-B119-5383F56A9CB0}">
      <dsp:nvSpPr>
        <dsp:cNvPr id="0" name=""/>
        <dsp:cNvSpPr/>
      </dsp:nvSpPr>
      <dsp:spPr>
        <a:xfrm>
          <a:off x="0" y="0"/>
          <a:ext cx="4628527" cy="1082649"/>
        </a:xfrm>
        <a:prstGeom prst="roundRect">
          <a:avLst>
            <a:gd name="adj" fmla="val 10000"/>
          </a:avLst>
        </a:prstGeom>
        <a:solidFill>
          <a:sysClr val="window" lastClr="FFFFFF">
            <a:lumMod val="65000"/>
          </a:sys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Comprehensive Transportation Plan (CTP)/Locally Adopted Plans	</a:t>
          </a:r>
        </a:p>
      </dsp:txBody>
      <dsp:txXfrm>
        <a:off x="31710" y="31710"/>
        <a:ext cx="3368779" cy="1019229"/>
      </dsp:txXfrm>
    </dsp:sp>
    <dsp:sp modelId="{BABEF045-76FB-460B-BF40-0F5B77E5A2C5}">
      <dsp:nvSpPr>
        <dsp:cNvPr id="0" name=""/>
        <dsp:cNvSpPr/>
      </dsp:nvSpPr>
      <dsp:spPr>
        <a:xfrm>
          <a:off x="387639" y="1279495"/>
          <a:ext cx="4628527" cy="1082649"/>
        </a:xfrm>
        <a:prstGeom prst="roundRect">
          <a:avLst>
            <a:gd name="adj" fmla="val 10000"/>
          </a:avLst>
        </a:prstGeom>
        <a:solidFill>
          <a:srgbClr val="4472C4">
            <a:lumMod val="75000"/>
          </a:srgbClr>
        </a:solidFill>
        <a:ln w="57150" cap="flat" cmpd="sng" algn="ctr">
          <a:solidFill>
            <a:srgbClr val="70AD47">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Prioritization (SPOT)</a:t>
          </a:r>
        </a:p>
      </dsp:txBody>
      <dsp:txXfrm>
        <a:off x="419349" y="1311205"/>
        <a:ext cx="3473745" cy="1019229"/>
      </dsp:txXfrm>
    </dsp:sp>
    <dsp:sp modelId="{BFFAE378-9C95-415C-A3B1-A496D58CCC8E}">
      <dsp:nvSpPr>
        <dsp:cNvPr id="0" name=""/>
        <dsp:cNvSpPr/>
      </dsp:nvSpPr>
      <dsp:spPr>
        <a:xfrm>
          <a:off x="769492" y="2558990"/>
          <a:ext cx="4628527" cy="1082649"/>
        </a:xfrm>
        <a:prstGeom prst="roundRect">
          <a:avLst>
            <a:gd name="adj" fmla="val 10000"/>
          </a:avLst>
        </a:prstGeom>
        <a:solidFill>
          <a:sysClr val="window" lastClr="FFFFFF">
            <a:lumMod val="65000"/>
          </a:sysClr>
        </a:solidFill>
        <a:ln w="34925" cap="flat" cmpd="sng" algn="ctr">
          <a:solidFill>
            <a:sysClr val="window" lastClr="FFFFFF">
              <a:lumMod val="6500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State Transportation Improvement Program (STIP)</a:t>
          </a:r>
        </a:p>
      </dsp:txBody>
      <dsp:txXfrm>
        <a:off x="801202" y="2590700"/>
        <a:ext cx="3479531" cy="1019229"/>
      </dsp:txXfrm>
    </dsp:sp>
    <dsp:sp modelId="{597165C1-D1F8-40E2-872E-A481201FB003}">
      <dsp:nvSpPr>
        <dsp:cNvPr id="0" name=""/>
        <dsp:cNvSpPr/>
      </dsp:nvSpPr>
      <dsp:spPr>
        <a:xfrm>
          <a:off x="1157131" y="3838486"/>
          <a:ext cx="4628527" cy="1082649"/>
        </a:xfrm>
        <a:prstGeom prst="roundRect">
          <a:avLst>
            <a:gd name="adj" fmla="val 10000"/>
          </a:avLst>
        </a:prstGeom>
        <a:solidFill>
          <a:sysClr val="window" lastClr="FFFFFF">
            <a:lumMod val="65000"/>
          </a:sys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Project Study and Implementation</a:t>
          </a:r>
        </a:p>
      </dsp:txBody>
      <dsp:txXfrm>
        <a:off x="1188841" y="3870196"/>
        <a:ext cx="3473745" cy="1019229"/>
      </dsp:txXfrm>
    </dsp:sp>
    <dsp:sp modelId="{A51DF13A-7273-484E-8CBF-5922D5ABADDB}">
      <dsp:nvSpPr>
        <dsp:cNvPr id="0" name=""/>
        <dsp:cNvSpPr/>
      </dsp:nvSpPr>
      <dsp:spPr>
        <a:xfrm>
          <a:off x="3924804" y="829211"/>
          <a:ext cx="703722" cy="703722"/>
        </a:xfrm>
        <a:prstGeom prst="downArrow">
          <a:avLst>
            <a:gd name="adj1" fmla="val 55000"/>
            <a:gd name="adj2" fmla="val 45000"/>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ysClr val="windowText" lastClr="000000">
                <a:hueOff val="0"/>
                <a:satOff val="0"/>
                <a:lumOff val="0"/>
                <a:alphaOff val="0"/>
              </a:sysClr>
            </a:solidFill>
            <a:latin typeface="Calibri" panose="020F0502020204030204"/>
            <a:ea typeface="+mn-ea"/>
            <a:cs typeface="+mn-cs"/>
          </a:endParaRPr>
        </a:p>
      </dsp:txBody>
      <dsp:txXfrm>
        <a:off x="4083141" y="829211"/>
        <a:ext cx="387048" cy="529551"/>
      </dsp:txXfrm>
    </dsp:sp>
    <dsp:sp modelId="{CBB98BC0-D3DB-4127-84A6-6DC6F309CC70}">
      <dsp:nvSpPr>
        <dsp:cNvPr id="0" name=""/>
        <dsp:cNvSpPr/>
      </dsp:nvSpPr>
      <dsp:spPr>
        <a:xfrm>
          <a:off x="4312443" y="2108706"/>
          <a:ext cx="703722" cy="703722"/>
        </a:xfrm>
        <a:prstGeom prst="downArrow">
          <a:avLst>
            <a:gd name="adj1" fmla="val 55000"/>
            <a:gd name="adj2" fmla="val 45000"/>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ysClr val="windowText" lastClr="000000">
                <a:hueOff val="0"/>
                <a:satOff val="0"/>
                <a:lumOff val="0"/>
                <a:alphaOff val="0"/>
              </a:sysClr>
            </a:solidFill>
            <a:latin typeface="Calibri" panose="020F0502020204030204"/>
            <a:ea typeface="+mn-ea"/>
            <a:cs typeface="+mn-cs"/>
          </a:endParaRPr>
        </a:p>
      </dsp:txBody>
      <dsp:txXfrm>
        <a:off x="4470780" y="2108706"/>
        <a:ext cx="387048" cy="529551"/>
      </dsp:txXfrm>
    </dsp:sp>
    <dsp:sp modelId="{1AB7FBAC-BB13-4691-81CB-BA7F357ADE55}">
      <dsp:nvSpPr>
        <dsp:cNvPr id="0" name=""/>
        <dsp:cNvSpPr/>
      </dsp:nvSpPr>
      <dsp:spPr>
        <a:xfrm>
          <a:off x="4694297" y="3388202"/>
          <a:ext cx="703722" cy="703722"/>
        </a:xfrm>
        <a:prstGeom prst="downArrow">
          <a:avLst>
            <a:gd name="adj1" fmla="val 55000"/>
            <a:gd name="adj2" fmla="val 45000"/>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ysClr val="windowText" lastClr="000000">
                <a:hueOff val="0"/>
                <a:satOff val="0"/>
                <a:lumOff val="0"/>
                <a:alphaOff val="0"/>
              </a:sysClr>
            </a:solidFill>
            <a:latin typeface="Calibri" panose="020F0502020204030204"/>
            <a:ea typeface="+mn-ea"/>
            <a:cs typeface="+mn-cs"/>
          </a:endParaRPr>
        </a:p>
      </dsp:txBody>
      <dsp:txXfrm>
        <a:off x="4852634" y="3388202"/>
        <a:ext cx="387048" cy="529551"/>
      </dsp:txXfrm>
    </dsp:sp>
  </dsp:spTree>
</dsp:drawing>
</file>

<file path=ppt/diagrams/layout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17:02:49.505"/>
    </inkml:context>
    <inkml:brush xml:id="br0">
      <inkml:brushProperty name="width" value="0.35" units="cm"/>
      <inkml:brushProperty name="height" value="0.35" units="cm"/>
      <inkml:brushProperty name="color" value="#E71224"/>
    </inkml:brush>
  </inkml:definitions>
  <inkml:trace contextRef="#ctx0" brushRef="#br0">1 1537 24575,'38'22'0,"-1"3"0,-1 1 0,35 32 0,-1 0 0,80 57 0,206 205 0,-332-292 0,-1 0 0,-1 2 0,-2 0 0,-1 1 0,-1 1 0,15 39 0,-32-68 0,0 0 0,0-1 0,0 1 0,0 0 0,1-1 0,-1 1 0,1-1 0,-1 0 0,1 1 0,0-1 0,0 0 0,0 0 0,0 0 0,4 2 0,-4-4 0,1 1 0,-1-1 0,1 0 0,-1 0 0,1 0 0,-1-1 0,1 1 0,-1 0 0,1-1 0,-1 0 0,1 1 0,-1-1 0,0 0 0,1 0 0,-1-1 0,0 1 0,0 0 0,0-1 0,0 1 0,2-3 0,44-32 0,71-67 0,-57 47 0,181-163 0,111-94-164,106-76-655,93-53-164,62-15-710,-31 40-2839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A067D9-116D-3843-ABDF-D6546C1962D4}" type="datetimeFigureOut">
              <a:rPr lang="en-US" smtClean="0"/>
              <a:t>7/9/2024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9D21CC-DD94-204E-93C8-E1AAF3084C8D}" type="slidenum">
              <a:rPr lang="en-US" smtClean="0"/>
              <a:t>‹#›</a:t>
            </a:fld>
            <a:endParaRPr lang="en-US" dirty="0"/>
          </a:p>
        </p:txBody>
      </p:sp>
    </p:spTree>
    <p:extLst>
      <p:ext uri="{BB962C8B-B14F-4D97-AF65-F5344CB8AC3E}">
        <p14:creationId xmlns:p14="http://schemas.microsoft.com/office/powerpoint/2010/main" val="3940510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D21CC-DD94-204E-93C8-E1AAF3084C8D}" type="slidenum">
              <a:rPr lang="en-US" smtClean="0"/>
              <a:t>1</a:t>
            </a:fld>
            <a:endParaRPr lang="en-US" dirty="0"/>
          </a:p>
        </p:txBody>
      </p:sp>
    </p:spTree>
    <p:extLst>
      <p:ext uri="{BB962C8B-B14F-4D97-AF65-F5344CB8AC3E}">
        <p14:creationId xmlns:p14="http://schemas.microsoft.com/office/powerpoint/2010/main" val="1833048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Citizen advisory</a:t>
            </a:r>
            <a:r>
              <a:rPr lang="en-US" baseline="0" dirty="0"/>
              <a:t> Councils have a primary role – to advise the Board of Commissioners in the determination of county policies and procedures.  Citizen advisory councils facilitate public participation.  Despite differing tasks conducted by citizen advisory councils, they share some basic responsibilities.  Members should stay informed on subjects of interest to their specific citizen advisory council.  Conscientious attendance is also a fundamental responsibility, as irregular attendance lessens one’s ability to study all aspects of items under consideration.  </a:t>
            </a:r>
            <a:endParaRPr lang="en-US" dirty="0"/>
          </a:p>
        </p:txBody>
      </p:sp>
      <p:sp>
        <p:nvSpPr>
          <p:cNvPr id="4" name="Slide Number Placeholder 3"/>
          <p:cNvSpPr>
            <a:spLocks noGrp="1"/>
          </p:cNvSpPr>
          <p:nvPr>
            <p:ph type="sldNum" sz="quarter" idx="10"/>
          </p:nvPr>
        </p:nvSpPr>
        <p:spPr/>
        <p:txBody>
          <a:bodyPr/>
          <a:lstStyle/>
          <a:p>
            <a:fld id="{E94122ED-2406-46D5-92E4-593E894A0488}" type="slidenum">
              <a:rPr lang="en-US" smtClean="0"/>
              <a:t>18</a:t>
            </a:fld>
            <a:endParaRPr lang="en-US"/>
          </a:p>
        </p:txBody>
      </p:sp>
    </p:spTree>
    <p:extLst>
      <p:ext uri="{BB962C8B-B14F-4D97-AF65-F5344CB8AC3E}">
        <p14:creationId xmlns:p14="http://schemas.microsoft.com/office/powerpoint/2010/main" val="804321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County staff members are available to provide general staff assistance to citizen advisory councils.  However, citizen advisory councils are not involved in the administration or operation of County departments.  Members may not direct staff to initiate programs or allocate funds.  Citizen advisory councils may not conduct major studies, or establish official policy without the approval of the Board of Commissioners.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E94122ED-2406-46D5-92E4-593E894A0488}" type="slidenum">
              <a:rPr lang="en-US" smtClean="0"/>
              <a:t>19</a:t>
            </a:fld>
            <a:endParaRPr lang="en-US"/>
          </a:p>
        </p:txBody>
      </p:sp>
    </p:spTree>
    <p:extLst>
      <p:ext uri="{BB962C8B-B14F-4D97-AF65-F5344CB8AC3E}">
        <p14:creationId xmlns:p14="http://schemas.microsoft.com/office/powerpoint/2010/main" val="80432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Members of the various citizen advisory councils provide input to the Board of Commissioners, advising and assisting the Board in special issue areas.  Opening additional lines of communication between the general public and the Board, such groups help assure that County government is responsive to citizens.  While each citizen advisory council makes recommendations to the Board of Commissioners, they do not determine or establish County policy or administrative direction.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Benefits of citizen advisory councils include:</a:t>
            </a:r>
            <a:r>
              <a:rPr lang="en-US" sz="1200" kern="1200" baseline="0" dirty="0">
                <a:solidFill>
                  <a:schemeClr val="tx1"/>
                </a:solidFill>
                <a:effectLst/>
                <a:latin typeface="+mn-lt"/>
                <a:ea typeface="+mn-ea"/>
                <a:cs typeface="+mn-cs"/>
              </a:rPr>
              <a:t> f</a:t>
            </a:r>
            <a:r>
              <a:rPr lang="en-US" sz="1200" kern="1200" dirty="0">
                <a:solidFill>
                  <a:schemeClr val="tx1"/>
                </a:solidFill>
                <a:effectLst/>
                <a:latin typeface="+mn-lt"/>
                <a:ea typeface="+mn-ea"/>
                <a:cs typeface="+mn-cs"/>
              </a:rPr>
              <a:t>ocusing attention on specific issue areas,</a:t>
            </a:r>
            <a:r>
              <a:rPr lang="en-US" sz="1200" kern="1200" baseline="0" dirty="0">
                <a:solidFill>
                  <a:schemeClr val="tx1"/>
                </a:solidFill>
                <a:effectLst/>
                <a:latin typeface="+mn-lt"/>
                <a:ea typeface="+mn-ea"/>
                <a:cs typeface="+mn-cs"/>
              </a:rPr>
              <a:t> e</a:t>
            </a:r>
            <a:r>
              <a:rPr lang="en-US" sz="1200" kern="1200" dirty="0">
                <a:solidFill>
                  <a:schemeClr val="tx1"/>
                </a:solidFill>
                <a:effectLst/>
                <a:latin typeface="+mn-lt"/>
                <a:ea typeface="+mn-ea"/>
                <a:cs typeface="+mn-cs"/>
              </a:rPr>
              <a:t>ncouraging citizen participation,</a:t>
            </a:r>
            <a:r>
              <a:rPr lang="en-US" sz="1200" kern="1200" baseline="0" dirty="0">
                <a:solidFill>
                  <a:schemeClr val="tx1"/>
                </a:solidFill>
                <a:effectLst/>
                <a:latin typeface="+mn-lt"/>
                <a:ea typeface="+mn-ea"/>
                <a:cs typeface="+mn-cs"/>
              </a:rPr>
              <a:t> p</a:t>
            </a:r>
            <a:r>
              <a:rPr lang="en-US" sz="1200" kern="1200" dirty="0">
                <a:solidFill>
                  <a:schemeClr val="tx1"/>
                </a:solidFill>
                <a:effectLst/>
                <a:latin typeface="+mn-lt"/>
                <a:ea typeface="+mn-ea"/>
                <a:cs typeface="+mn-cs"/>
              </a:rPr>
              <a:t>roviding a viewpoint from community neighborhoods,</a:t>
            </a:r>
            <a:r>
              <a:rPr lang="en-US" sz="1200" kern="1200" baseline="0" dirty="0">
                <a:solidFill>
                  <a:schemeClr val="tx1"/>
                </a:solidFill>
                <a:effectLst/>
                <a:latin typeface="+mn-lt"/>
                <a:ea typeface="+mn-ea"/>
                <a:cs typeface="+mn-cs"/>
              </a:rPr>
              <a:t> and m</a:t>
            </a:r>
            <a:r>
              <a:rPr lang="en-US" sz="1200" kern="1200" dirty="0">
                <a:solidFill>
                  <a:schemeClr val="tx1"/>
                </a:solidFill>
                <a:effectLst/>
                <a:latin typeface="+mn-lt"/>
                <a:ea typeface="+mn-ea"/>
                <a:cs typeface="+mn-cs"/>
              </a:rPr>
              <a:t>aking recommendations based on thorough and in-depth analysis of alternatives from a citizen’s perspective.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94122ED-2406-46D5-92E4-593E894A0488}" type="slidenum">
              <a:rPr lang="en-US" smtClean="0"/>
              <a:t>20</a:t>
            </a:fld>
            <a:endParaRPr lang="en-US"/>
          </a:p>
        </p:txBody>
      </p:sp>
    </p:spTree>
    <p:extLst>
      <p:ext uri="{BB962C8B-B14F-4D97-AF65-F5344CB8AC3E}">
        <p14:creationId xmlns:p14="http://schemas.microsoft.com/office/powerpoint/2010/main" val="804321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Individual committee members should present views and recommendations representing the citizen advisory council as a body, not as the individual’s personal views.  Members expressing views not approved by the majority of a citizen advisory council should indicate their opinions are given as “private citizens”.  Individual opinions must be identified as such.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Public statements should not include promises that may be construed to be binding on the citizen advisory council, Board of Commissioners or County staff.  When making a public statement, members should indicate that citizen advisory council actions are recommendations only and that final action will be taken by the Board of Commissioners.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Citizen advisory council members may be selected on the basis of representing defined groups; however, each member should represent the overall “public good” and not an exclusive group or special interest.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94122ED-2406-46D5-92E4-593E894A0488}" type="slidenum">
              <a:rPr lang="en-US" smtClean="0"/>
              <a:t>21</a:t>
            </a:fld>
            <a:endParaRPr lang="en-US"/>
          </a:p>
        </p:txBody>
      </p:sp>
    </p:spTree>
    <p:extLst>
      <p:ext uri="{BB962C8B-B14F-4D97-AF65-F5344CB8AC3E}">
        <p14:creationId xmlns:p14="http://schemas.microsoft.com/office/powerpoint/2010/main" val="804321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Citizen advisory council members should strive to: </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 to establish a good relationship with other citizen members.  The success or failure of a council’s efforts may be dependent upon the degree of cooperation evident among the individual members of the body.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Familiarize themselves with County government, the administrative organization and the citizen advisory council to which he or she has been appointed in order to gain the perspective necessary to make informed judgments and recommendations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Always show respect for the other individuals’ viewpoints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other members adequate time to present their views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Recognize new members and make them feel welcome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open and honest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Minimize political opinions among members</a:t>
            </a:r>
          </a:p>
        </p:txBody>
      </p:sp>
      <p:sp>
        <p:nvSpPr>
          <p:cNvPr id="4" name="Slide Number Placeholder 3"/>
          <p:cNvSpPr>
            <a:spLocks noGrp="1"/>
          </p:cNvSpPr>
          <p:nvPr>
            <p:ph type="sldNum" sz="quarter" idx="10"/>
          </p:nvPr>
        </p:nvSpPr>
        <p:spPr/>
        <p:txBody>
          <a:bodyPr/>
          <a:lstStyle/>
          <a:p>
            <a:fld id="{E94122ED-2406-46D5-92E4-593E894A0488}" type="slidenum">
              <a:rPr lang="en-US" smtClean="0"/>
              <a:t>22</a:t>
            </a:fld>
            <a:endParaRPr lang="en-US"/>
          </a:p>
        </p:txBody>
      </p:sp>
    </p:spTree>
    <p:extLst>
      <p:ext uri="{BB962C8B-B14F-4D97-AF65-F5344CB8AC3E}">
        <p14:creationId xmlns:p14="http://schemas.microsoft.com/office/powerpoint/2010/main" val="804321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order</a:t>
            </a:r>
            <a:r>
              <a:rPr lang="en-US" sz="1200" kern="1200" baseline="0" dirty="0">
                <a:solidFill>
                  <a:schemeClr val="tx1"/>
                </a:solidFill>
                <a:effectLst/>
                <a:latin typeface="+mn-lt"/>
                <a:ea typeface="+mn-ea"/>
                <a:cs typeface="+mn-cs"/>
              </a:rPr>
              <a:t> to conduct official business and vote on matters before the citizen advisory council, there must be a quorum of members in attendance.  A quorum for a meeting shall consist of one more than half of the voting members unless specified otherwise.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Citizen Advisory Council shall elect from its membership a presiding officer who shall be referred to as chairman, chairwoman, or chairperson, as determined appropriate by the Citizen Advisory Council, and such officer shall serve for one year.  State statutes designate the chair for a few boards.  The chair is responsible for developing agendas, running the meeting, and providing leadership to the Citizen Advisory Council.  The Citizen Advisory Council may elect other officers as it deems necessary and such offices shall be set forth in the rules of procedure adopted by the Citizen Advisory Council.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Members will also elect their own vice-chair who will serve in the absence of the chair.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Appointees are expected to attend all meetings possible.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an appointee has unexcused absences which constitute more than 25% of the Citizen Advisory Council meetings in any year which he/she is required to attend pursuant to his/her appointment, he/she is obligated to resign.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Excused absences are defined as absences caused by events beyond one’s control.  If the individual refuses to resign, he/she may be dismissed by action of the Board of Commissioners subject to State or local law.  A year is to be defined as a twelve-(12) month period beginning on the date of appointment.</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94122ED-2406-46D5-92E4-593E894A0488}" type="slidenum">
              <a:rPr lang="en-US" smtClean="0"/>
              <a:t>23</a:t>
            </a:fld>
            <a:endParaRPr lang="en-US"/>
          </a:p>
        </p:txBody>
      </p:sp>
    </p:spTree>
    <p:extLst>
      <p:ext uri="{BB962C8B-B14F-4D97-AF65-F5344CB8AC3E}">
        <p14:creationId xmlns:p14="http://schemas.microsoft.com/office/powerpoint/2010/main" val="804321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North Carolina Open Meetings Law guarantees all North Carolina residents a right of access to government meetings and records; it contains several basic requirements, which are most important for members of</a:t>
            </a:r>
            <a:r>
              <a:rPr lang="en-US" sz="1200" kern="1200" baseline="0" dirty="0">
                <a:solidFill>
                  <a:schemeClr val="tx1"/>
                </a:solidFill>
                <a:effectLst/>
                <a:latin typeface="+mn-lt"/>
                <a:ea typeface="+mn-ea"/>
                <a:cs typeface="+mn-cs"/>
              </a:rPr>
              <a:t> citizen advisory councils to familiarize themselves with.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Basic Requirements of the Open Meetings Law</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 meetings of any citizen advisory council must be public meetings and open to the public at all times.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citizen advisory council must provide reasonable notice of all such meetings so as to allow the public a chance to be present. Each CAC</a:t>
            </a:r>
            <a:r>
              <a:rPr lang="en-US" sz="1200" kern="1200" baseline="0" dirty="0">
                <a:solidFill>
                  <a:schemeClr val="tx1"/>
                </a:solidFill>
                <a:effectLst/>
                <a:latin typeface="+mn-lt"/>
                <a:ea typeface="+mn-ea"/>
                <a:cs typeface="+mn-cs"/>
              </a:rPr>
              <a:t> has a set meeting date, time and location and that information is listed in the local newspaper under events and on the County’s website calendar and CAC webpage under the respective CAC.  Should the meeting date, time or location deviate from the normal schedule, notice would need to be made to the public.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minutes of a meeting of any citizen advisory council must be recorded in a timely manner.  The minutes do not need to be verbatim; however, they should briefly summarize the events of the meeting.</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94122ED-2406-46D5-92E4-593E894A0488}" type="slidenum">
              <a:rPr lang="en-US" smtClean="0"/>
              <a:t>24</a:t>
            </a:fld>
            <a:endParaRPr lang="en-US"/>
          </a:p>
        </p:txBody>
      </p:sp>
    </p:spTree>
    <p:extLst>
      <p:ext uri="{BB962C8B-B14F-4D97-AF65-F5344CB8AC3E}">
        <p14:creationId xmlns:p14="http://schemas.microsoft.com/office/powerpoint/2010/main" val="804321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order to comply with State law and to standardize the preparation and content of minutes for all citizen advisory councils, the</a:t>
            </a:r>
            <a:r>
              <a:rPr lang="en-US" sz="1200" kern="1200" baseline="0" dirty="0">
                <a:solidFill>
                  <a:schemeClr val="tx1"/>
                </a:solidFill>
                <a:effectLst/>
                <a:latin typeface="+mn-lt"/>
                <a:ea typeface="+mn-ea"/>
                <a:cs typeface="+mn-cs"/>
              </a:rPr>
              <a:t> Clerk to the Board has provided sample minutes in this presentation.  </a:t>
            </a:r>
            <a:r>
              <a:rPr lang="en-US" sz="1200" kern="1200" dirty="0">
                <a:solidFill>
                  <a:schemeClr val="tx1"/>
                </a:solidFill>
                <a:effectLst/>
                <a:latin typeface="+mn-lt"/>
                <a:ea typeface="+mn-ea"/>
                <a:cs typeface="+mn-cs"/>
              </a:rPr>
              <a:t>Minutes of the meetings are to be submitted to the Clerk to the Board as soon as possible so as to provide accurate record maintenance of all County meetings.  Please use the following guideline when preparing the minutes.  Any questions regarding the minutes or their preparation should be referred to the Clerk to the Board.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minutes should be signed by the person taking the minutes and the council chairperson.  Depending on the citizen advisory council, back up material (including minutes of prior meeting and agenda of the current meeting) should be provided at least a week before the meeting.  This is not always possible; the information should be provided as soon as possible prior to the meeting.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94122ED-2406-46D5-92E4-593E894A0488}" type="slidenum">
              <a:rPr lang="en-US" smtClean="0"/>
              <a:t>25</a:t>
            </a:fld>
            <a:endParaRPr lang="en-US"/>
          </a:p>
        </p:txBody>
      </p:sp>
    </p:spTree>
    <p:extLst>
      <p:ext uri="{BB962C8B-B14F-4D97-AF65-F5344CB8AC3E}">
        <p14:creationId xmlns:p14="http://schemas.microsoft.com/office/powerpoint/2010/main" val="804321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Open Meetings Law is applicable to elected and appointed citizen advisory councils.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 gathering, whether formal or informal, of a majority of members of a citizen advisory council can be in violation of the North Carolina Open Meetings Law particularly if they discuss anything that may come up before the citizen advisory council in the foreseeable future.  Even if a majority of the members of a citizen advisory council do not physically meet, but communicate through another means, they may be in violation of Open Meetings Law. </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Communications That May Be In Violation</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Written communications where comments are circulated to members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Telephone conversations among members regarding issues to be voted upon or to be discussed at future citizen advisory council meetings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of computers or other devices to convey messages or reports to other members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94122ED-2406-46D5-92E4-593E894A0488}" type="slidenum">
              <a:rPr lang="en-US" smtClean="0"/>
              <a:t>26</a:t>
            </a:fld>
            <a:endParaRPr lang="en-US"/>
          </a:p>
        </p:txBody>
      </p:sp>
    </p:spTree>
    <p:extLst>
      <p:ext uri="{BB962C8B-B14F-4D97-AF65-F5344CB8AC3E}">
        <p14:creationId xmlns:p14="http://schemas.microsoft.com/office/powerpoint/2010/main" val="804321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Public Records Law determines what is to be considered a public record.  Any documents such as agendas, back-up material, and minutes of the meeting would be open to public inspection.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a citizen advisory council member, one must disclose and submit as part of the official record any correspondence received, regardless of the physical form.  North Carolina General Statutes has a very broad definition of “public record”, generally unlimited by the form of the material in question or by the circumstances under which it was received or created.  The statute begins by including within the definition not only documents and other papers, but also “maps, books, photographs, films, sound recordings, magnetic or other tapes, electronic data processing records, (and) artifacts…regardless of physical form or characteristics.”  The statute then goes on to state that “public record” means the listed items “made or received pursuant to law or ordinance in connection with the transaction of public business”.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94122ED-2406-46D5-92E4-593E894A0488}" type="slidenum">
              <a:rPr lang="en-US" smtClean="0"/>
              <a:t>27</a:t>
            </a:fld>
            <a:endParaRPr lang="en-US"/>
          </a:p>
        </p:txBody>
      </p:sp>
    </p:spTree>
    <p:extLst>
      <p:ext uri="{BB962C8B-B14F-4D97-AF65-F5344CB8AC3E}">
        <p14:creationId xmlns:p14="http://schemas.microsoft.com/office/powerpoint/2010/main" val="80432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D21CC-DD94-204E-93C8-E1AAF3084C8D}" type="slidenum">
              <a:rPr lang="en-US" smtClean="0"/>
              <a:t>5</a:t>
            </a:fld>
            <a:endParaRPr lang="en-US" dirty="0"/>
          </a:p>
        </p:txBody>
      </p:sp>
    </p:spTree>
    <p:extLst>
      <p:ext uri="{BB962C8B-B14F-4D97-AF65-F5344CB8AC3E}">
        <p14:creationId xmlns:p14="http://schemas.microsoft.com/office/powerpoint/2010/main" val="3090919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law requires that all citizen advisory council members disclose any financial interests they have, and they must abstain from participating in any matters before their citizen advisory council that may have an impact on their financial interest.  In effect, if a citizen advisory council member does business with a person coming before the citizen advisory council, it is essential for that member to not participate in the proceedings, or he/she will be in violation of the law.  Additionally, pursuant to this law, members of citizen advisory councils are required to abstain from voting if a conflict of interest in involved; this means that they may not vote on any matter, which may have an impact on themselves, on a family member, or on someone who retains their service.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 member shall be excused from voting except upon matters involving a conflict of interest.  In all other cases, a failure to vote by a member who is physically present and has not been excused by a majority vote of the remaining members present shall be recorded as an affirmative vote.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Citizen advisory councils share a responsibility under State law to operate in support of open meetings and public records laws and areas like conflict</a:t>
            </a:r>
            <a:r>
              <a:rPr lang="en-US" sz="1200" kern="1200" baseline="0" dirty="0">
                <a:solidFill>
                  <a:schemeClr val="tx1"/>
                </a:solidFill>
                <a:effectLst/>
                <a:latin typeface="+mn-lt"/>
                <a:ea typeface="+mn-ea"/>
                <a:cs typeface="+mn-cs"/>
              </a:rPr>
              <a:t> of interest</a:t>
            </a:r>
            <a:r>
              <a:rPr lang="en-US" sz="1200" kern="1200" dirty="0">
                <a:solidFill>
                  <a:schemeClr val="tx1"/>
                </a:solidFill>
                <a:effectLst/>
                <a:latin typeface="+mn-lt"/>
                <a:ea typeface="+mn-ea"/>
                <a:cs typeface="+mn-cs"/>
              </a:rPr>
              <a:t>.  County staff will work to help you understand those responsibilities and act as a resource when questions arise.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94122ED-2406-46D5-92E4-593E894A0488}" type="slidenum">
              <a:rPr lang="en-US" smtClean="0"/>
              <a:t>28</a:t>
            </a:fld>
            <a:endParaRPr lang="en-US"/>
          </a:p>
        </p:txBody>
      </p:sp>
    </p:spTree>
    <p:extLst>
      <p:ext uri="{BB962C8B-B14F-4D97-AF65-F5344CB8AC3E}">
        <p14:creationId xmlns:p14="http://schemas.microsoft.com/office/powerpoint/2010/main" val="804321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Robert’s Rules of Order is a good source for members of citizen advisory councils.  The following are the most common rules, which should be used when making motions:</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 proposals for action should be made by making a motion; only one motion can be before the citizen advisory council at one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a motion may be discussed, a second to the motion is needed.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make any changes to the motion, a motion to amend is in order.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temporarily postpone a motion, usually to the next meeting, a motion to table the item to a date certain is in order.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motion to recess is needed when a recess (or intermission) for a short time is requested.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motion to adjourn occurs at the end of the meeting prior to all members leaving the meeting.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94122ED-2406-46D5-92E4-593E894A0488}" type="slidenum">
              <a:rPr lang="en-US" smtClean="0"/>
              <a:t>29</a:t>
            </a:fld>
            <a:endParaRPr lang="en-US"/>
          </a:p>
        </p:txBody>
      </p:sp>
    </p:spTree>
    <p:extLst>
      <p:ext uri="{BB962C8B-B14F-4D97-AF65-F5344CB8AC3E}">
        <p14:creationId xmlns:p14="http://schemas.microsoft.com/office/powerpoint/2010/main" val="804321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other motions which are part of parliamentary</a:t>
            </a:r>
            <a:r>
              <a:rPr lang="en-US" sz="1200" kern="1200" baseline="0" dirty="0">
                <a:solidFill>
                  <a:schemeClr val="tx1"/>
                </a:solidFill>
                <a:effectLst/>
                <a:latin typeface="+mn-lt"/>
                <a:ea typeface="+mn-ea"/>
                <a:cs typeface="+mn-cs"/>
              </a:rPr>
              <a:t> procedure.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94122ED-2406-46D5-92E4-593E894A0488}" type="slidenum">
              <a:rPr lang="en-US" smtClean="0"/>
              <a:t>30</a:t>
            </a:fld>
            <a:endParaRPr lang="en-US"/>
          </a:p>
        </p:txBody>
      </p:sp>
    </p:spTree>
    <p:extLst>
      <p:ext uri="{BB962C8B-B14F-4D97-AF65-F5344CB8AC3E}">
        <p14:creationId xmlns:p14="http://schemas.microsoft.com/office/powerpoint/2010/main" val="804321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Twice a year we intend to make this training available. </a:t>
            </a:r>
            <a:r>
              <a:rPr lang="en-US" baseline="0" dirty="0"/>
              <a:t>We are always open to suggestions on how to make it better.  </a:t>
            </a:r>
          </a:p>
          <a:p>
            <a:endParaRPr lang="en-US" baseline="0" dirty="0"/>
          </a:p>
          <a:p>
            <a:r>
              <a:rPr lang="en-US" baseline="0" dirty="0"/>
              <a:t>A few items on the horizon are:</a:t>
            </a:r>
          </a:p>
          <a:p>
            <a:endParaRPr lang="en-US" baseline="0" dirty="0"/>
          </a:p>
          <a:p>
            <a:pPr marL="171450" indent="-171450">
              <a:buFont typeface="Arial" panose="020B0604020202020204" pitchFamily="34" charset="0"/>
              <a:buChar char="•"/>
            </a:pPr>
            <a:r>
              <a:rPr lang="en-US" baseline="0"/>
              <a:t>Annual </a:t>
            </a:r>
            <a:r>
              <a:rPr lang="en-US" baseline="0" dirty="0"/>
              <a:t>reporting requirements for all CACs</a:t>
            </a:r>
          </a:p>
          <a:p>
            <a:pPr marL="171450" indent="-171450">
              <a:buFont typeface="Arial" panose="020B0604020202020204" pitchFamily="34" charset="0"/>
              <a:buChar char="•"/>
            </a:pPr>
            <a:r>
              <a:rPr lang="en-US" baseline="0" dirty="0"/>
              <a:t>To ensure better transparency, we intend to make the minutes of the CACs available online</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We are working on how to best implement these practices.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Thank you all so much for attending today.  </a:t>
            </a:r>
            <a:endParaRPr lang="en-US" dirty="0"/>
          </a:p>
        </p:txBody>
      </p:sp>
      <p:sp>
        <p:nvSpPr>
          <p:cNvPr id="4" name="Slide Number Placeholder 3"/>
          <p:cNvSpPr>
            <a:spLocks noGrp="1"/>
          </p:cNvSpPr>
          <p:nvPr>
            <p:ph type="sldNum" sz="quarter" idx="10"/>
          </p:nvPr>
        </p:nvSpPr>
        <p:spPr/>
        <p:txBody>
          <a:bodyPr/>
          <a:lstStyle/>
          <a:p>
            <a:fld id="{E94122ED-2406-46D5-92E4-593E894A0488}" type="slidenum">
              <a:rPr lang="en-US" smtClean="0"/>
              <a:t>31</a:t>
            </a:fld>
            <a:endParaRPr lang="en-US"/>
          </a:p>
        </p:txBody>
      </p:sp>
    </p:spTree>
    <p:extLst>
      <p:ext uri="{BB962C8B-B14F-4D97-AF65-F5344CB8AC3E}">
        <p14:creationId xmlns:p14="http://schemas.microsoft.com/office/powerpoint/2010/main" val="3198388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determining which projects are submitted into the prioritization process, is done differently</a:t>
            </a:r>
            <a:r>
              <a:rPr lang="en-US" baseline="0" dirty="0"/>
              <a:t> by each MPO, RPO, and Division Engineer. For the French Broad River MPO, we meet with staff from every county and municipality (or the Transportation Advisory Committee in Henderson County) to determine what projects in long-range plans should be submitted. We also involve NCDOT Division staff at these meetings. Submissions are then taken to the MPO Board, are submitted for public comment, and then sent to NCDOT as the MPO’s official submissions.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D1B2B6-F8FD-4316-8BCF-9A58955938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948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determining which projects are submitted into the prioritization process, is done differently</a:t>
            </a:r>
            <a:r>
              <a:rPr lang="en-US" baseline="0" dirty="0"/>
              <a:t> by each MPO, RPO, and Division Engineer. For the French Broad River MPO, we meet with staff from every county and municipality (or the Transportation Advisory Committee in Henderson County) to determine what projects in long-range plans should be submitted. We also involve NCDOT Division staff at these meetings. Submissions are then taken to the MPO Board, are submitted for public comment, and then sent to NCDOT as the MPO’s official submissions.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D1B2B6-F8FD-4316-8BCF-9A58955938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479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determining which projects are submitted into the prioritization process, is done differently</a:t>
            </a:r>
            <a:r>
              <a:rPr lang="en-US" baseline="0" dirty="0"/>
              <a:t> by each MPO, RPO, and Division Engineer. For the French Broad River MPO, we meet with staff from every county and municipality (or the Transportation Advisory Committee in Henderson County) to determine what projects in long-range plans should be submitted. We also involve NCDOT Division staff at these meetings. Submissions are then taken to the MPO Board, are submitted for public comment, and then sent to NCDOT as the MPO’s official submissions.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D1B2B6-F8FD-4316-8BCF-9A58955938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609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determining which projects are submitted into the prioritization process, is done differently</a:t>
            </a:r>
            <a:r>
              <a:rPr lang="en-US" baseline="0" dirty="0"/>
              <a:t> by each MPO, RPO, and Division Engineer. For the French Broad River MPO, we meet with staff from every county and municipality (or the Transportation Advisory Committee in Henderson County) to determine what projects in long-range plans should be submitted. We also involve NCDOT Division staff at these meetings. Submissions are then taken to the MPO Board, are submitted for public comment, and then sent to NCDOT as the MPO’s official submissions.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D1B2B6-F8FD-4316-8BCF-9A58955938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126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determining which projects are submitted into the prioritization process, is done differently</a:t>
            </a:r>
            <a:r>
              <a:rPr lang="en-US" baseline="0" dirty="0"/>
              <a:t> by each MPO, RPO, and Division Engineer. For the French Broad River MPO, we meet with staff from every county and municipality (or the Transportation Advisory Committee in Henderson County) to determine what projects in long-range plans should be submitted. We also involve NCDOT Division staff at these meetings. Submissions are then taken to the MPO Board, are submitted for public comment, and then sent to NCDOT as the MPO’s official submissions.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D1B2B6-F8FD-4316-8BCF-9A58955938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551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determining which projects are submitted into the prioritization process, is done differently</a:t>
            </a:r>
            <a:r>
              <a:rPr lang="en-US" baseline="0" dirty="0"/>
              <a:t> by each MPO, RPO, and Division Engineer. For the French Broad River MPO, we meet with staff from every county and municipality (or the Transportation Advisory Committee in Henderson County) to determine what projects in long-range plans should be submitted. We also involve NCDOT Division staff at these meetings. Submissions are then taken to the MPO Board, are submitted for public comment, and then sent to NCDOT as the MPO’s official submissions.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D1B2B6-F8FD-4316-8BCF-9A58955938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563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DF8C8-4733-4146-9D52-A8496D43EDA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869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D21CC-DD94-204E-93C8-E1AAF3084C8D}" type="slidenum">
              <a:rPr lang="en-US" smtClean="0"/>
              <a:t>53</a:t>
            </a:fld>
            <a:endParaRPr lang="en-US" dirty="0"/>
          </a:p>
        </p:txBody>
      </p:sp>
    </p:spTree>
    <p:extLst>
      <p:ext uri="{BB962C8B-B14F-4D97-AF65-F5344CB8AC3E}">
        <p14:creationId xmlns:p14="http://schemas.microsoft.com/office/powerpoint/2010/main" val="1568690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D21CC-DD94-204E-93C8-E1AAF3084C8D}" type="slidenum">
              <a:rPr lang="en-US" smtClean="0"/>
              <a:t>54</a:t>
            </a:fld>
            <a:endParaRPr lang="en-US" dirty="0"/>
          </a:p>
        </p:txBody>
      </p:sp>
    </p:spTree>
    <p:extLst>
      <p:ext uri="{BB962C8B-B14F-4D97-AF65-F5344CB8AC3E}">
        <p14:creationId xmlns:p14="http://schemas.microsoft.com/office/powerpoint/2010/main" val="1198687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D21CC-DD94-204E-93C8-E1AAF3084C8D}" type="slidenum">
              <a:rPr lang="en-US" smtClean="0"/>
              <a:t>55</a:t>
            </a:fld>
            <a:endParaRPr lang="en-US" dirty="0"/>
          </a:p>
        </p:txBody>
      </p:sp>
    </p:spTree>
    <p:extLst>
      <p:ext uri="{BB962C8B-B14F-4D97-AF65-F5344CB8AC3E}">
        <p14:creationId xmlns:p14="http://schemas.microsoft.com/office/powerpoint/2010/main" val="3574914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On behalf of the Transylvania County Board of Commissioners and County staff, we are pleased</a:t>
            </a:r>
            <a:r>
              <a:rPr lang="en-US" baseline="0" dirty="0"/>
              <a:t> you are serving as a member on one of the County’s many citizen advisory councils.  The operation of Transylvania County government is a shared responsibility of elected officials, staffs and many citizens who serve voluntarily on various boards, commissions, committees and councils.  The County is best served when there is broad representation of citizens and interests on the various citizen advisory councils.  </a:t>
            </a:r>
            <a:endParaRPr lang="en-US" dirty="0"/>
          </a:p>
        </p:txBody>
      </p:sp>
      <p:sp>
        <p:nvSpPr>
          <p:cNvPr id="4" name="Slide Number Placeholder 3"/>
          <p:cNvSpPr>
            <a:spLocks noGrp="1"/>
          </p:cNvSpPr>
          <p:nvPr>
            <p:ph type="sldNum" sz="quarter" idx="10"/>
          </p:nvPr>
        </p:nvSpPr>
        <p:spPr/>
        <p:txBody>
          <a:bodyPr/>
          <a:lstStyle/>
          <a:p>
            <a:fld id="{E94122ED-2406-46D5-92E4-593E894A0488}" type="slidenum">
              <a:rPr lang="en-US" smtClean="0"/>
              <a:t>12</a:t>
            </a:fld>
            <a:endParaRPr lang="en-US"/>
          </a:p>
        </p:txBody>
      </p:sp>
    </p:spTree>
    <p:extLst>
      <p:ext uri="{BB962C8B-B14F-4D97-AF65-F5344CB8AC3E}">
        <p14:creationId xmlns:p14="http://schemas.microsoft.com/office/powerpoint/2010/main" val="4117823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I want to give a brief overview of your County government.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Transylvania County operates under the County Manager form of government. The County Manager carries out the directives and policies established by the Board of Commissioners and manages the day-to-day operations of the County.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Board of Commissioners is comprised of five members who are elected by the people in November of even-numbered years.  Commissioners serve four-year staggered terms.  None of the members of the Board of Commissioners are full-time officials and they may retain their positions in their chosen professions.  The members shall receive for their services a salary as fixed and as provided by law.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Board of Commissioners is the legislative and policymaking body for Transylvania County, and is the final authority on most matters relating to the County.  The Board of Commissioners is responsible for establishing general policies for the County, enacting ordinances, resolutions, and orders, establishing the annual budget, authorizing contracts on the County’s behalf, and appointing the County Manager, County Attorney, Tax Administrator, and the County Clerk, and members of the various citizen advisory councils.  The Commission Chair serves as the official and ceremonial representative of County government and presides at all meetings and executes ordinances and various other documents.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County Manager acts</a:t>
            </a:r>
            <a:r>
              <a:rPr lang="en-US" sz="1200" kern="1200" baseline="0" dirty="0">
                <a:solidFill>
                  <a:schemeClr val="tx1"/>
                </a:solidFill>
                <a:effectLst/>
                <a:latin typeface="+mn-lt"/>
                <a:ea typeface="+mn-ea"/>
                <a:cs typeface="+mn-cs"/>
              </a:rPr>
              <a:t> similar to a CEO of a company.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94122ED-2406-46D5-92E4-593E894A0488}" type="slidenum">
              <a:rPr lang="en-US" smtClean="0"/>
              <a:t>13</a:t>
            </a:fld>
            <a:endParaRPr lang="en-US"/>
          </a:p>
        </p:txBody>
      </p:sp>
    </p:spTree>
    <p:extLst>
      <p:ext uri="{BB962C8B-B14F-4D97-AF65-F5344CB8AC3E}">
        <p14:creationId xmlns:p14="http://schemas.microsoft.com/office/powerpoint/2010/main" val="80432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current</a:t>
            </a:r>
            <a:r>
              <a:rPr lang="en-US" sz="1200" kern="1200" baseline="0" dirty="0">
                <a:solidFill>
                  <a:schemeClr val="tx1"/>
                </a:solidFill>
                <a:effectLst/>
                <a:latin typeface="+mn-lt"/>
                <a:ea typeface="+mn-ea"/>
                <a:cs typeface="+mn-cs"/>
              </a:rPr>
              <a:t> County Commission members are:</a:t>
            </a:r>
          </a:p>
          <a:p>
            <a:r>
              <a:rPr lang="en-US" sz="1200" kern="1200" baseline="0" dirty="0">
                <a:solidFill>
                  <a:schemeClr val="tx1"/>
                </a:solidFill>
                <a:effectLst/>
                <a:latin typeface="+mn-lt"/>
                <a:ea typeface="+mn-ea"/>
                <a:cs typeface="+mn-cs"/>
              </a:rPr>
              <a:t>Mike Hawkins, Chair</a:t>
            </a:r>
          </a:p>
          <a:p>
            <a:r>
              <a:rPr lang="en-US" sz="1200" kern="1200" baseline="0" dirty="0">
                <a:solidFill>
                  <a:schemeClr val="tx1"/>
                </a:solidFill>
                <a:effectLst/>
                <a:latin typeface="+mn-lt"/>
                <a:ea typeface="+mn-ea"/>
                <a:cs typeface="+mn-cs"/>
              </a:rPr>
              <a:t>Page </a:t>
            </a:r>
            <a:r>
              <a:rPr lang="en-US" sz="1200" kern="1200" baseline="0" dirty="0" err="1">
                <a:solidFill>
                  <a:schemeClr val="tx1"/>
                </a:solidFill>
                <a:effectLst/>
                <a:latin typeface="+mn-lt"/>
                <a:ea typeface="+mn-ea"/>
                <a:cs typeface="+mn-cs"/>
              </a:rPr>
              <a:t>Lemel</a:t>
            </a:r>
            <a:r>
              <a:rPr lang="en-US" sz="1200" kern="1200" baseline="0" dirty="0">
                <a:solidFill>
                  <a:schemeClr val="tx1"/>
                </a:solidFill>
                <a:effectLst/>
                <a:latin typeface="+mn-lt"/>
                <a:ea typeface="+mn-ea"/>
                <a:cs typeface="+mn-cs"/>
              </a:rPr>
              <a:t>, Vice-Chair</a:t>
            </a:r>
          </a:p>
          <a:p>
            <a:r>
              <a:rPr lang="en-US" sz="1200" kern="1200" baseline="0" dirty="0">
                <a:solidFill>
                  <a:schemeClr val="tx1"/>
                </a:solidFill>
                <a:effectLst/>
                <a:latin typeface="+mn-lt"/>
                <a:ea typeface="+mn-ea"/>
                <a:cs typeface="+mn-cs"/>
              </a:rPr>
              <a:t>Jason Chappell</a:t>
            </a:r>
          </a:p>
          <a:p>
            <a:r>
              <a:rPr lang="en-US" sz="1200" kern="1200" baseline="0" dirty="0">
                <a:solidFill>
                  <a:schemeClr val="tx1"/>
                </a:solidFill>
                <a:effectLst/>
                <a:latin typeface="+mn-lt"/>
                <a:ea typeface="+mn-ea"/>
                <a:cs typeface="+mn-cs"/>
              </a:rPr>
              <a:t>Jake Dalton</a:t>
            </a:r>
          </a:p>
          <a:p>
            <a:r>
              <a:rPr lang="en-US" sz="1200" kern="1200" baseline="0" dirty="0">
                <a:solidFill>
                  <a:schemeClr val="tx1"/>
                </a:solidFill>
                <a:effectLst/>
                <a:latin typeface="+mn-lt"/>
                <a:ea typeface="+mn-ea"/>
                <a:cs typeface="+mn-cs"/>
              </a:rPr>
              <a:t>David </a:t>
            </a:r>
            <a:r>
              <a:rPr lang="en-US" sz="1200" kern="1200" baseline="0" dirty="0" err="1">
                <a:solidFill>
                  <a:schemeClr val="tx1"/>
                </a:solidFill>
                <a:effectLst/>
                <a:latin typeface="+mn-lt"/>
                <a:ea typeface="+mn-ea"/>
                <a:cs typeface="+mn-cs"/>
              </a:rPr>
              <a:t>Guice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94122ED-2406-46D5-92E4-593E894A0488}" type="slidenum">
              <a:rPr lang="en-US" smtClean="0"/>
              <a:t>14</a:t>
            </a:fld>
            <a:endParaRPr lang="en-US"/>
          </a:p>
        </p:txBody>
      </p:sp>
    </p:spTree>
    <p:extLst>
      <p:ext uri="{BB962C8B-B14F-4D97-AF65-F5344CB8AC3E}">
        <p14:creationId xmlns:p14="http://schemas.microsoft.com/office/powerpoint/2010/main" val="80432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citizen member, you serve in an advisory capacity to the Board of Commissioners, performing</a:t>
            </a:r>
            <a:r>
              <a:rPr lang="en-US" baseline="0" dirty="0"/>
              <a:t> a valuable service by addressing community issues and needs.  The decision-making process in local government can be a long process of research, information on pros and cons of options, cost, legalities, etc.  Committees may take time to study an issue over multiple meetings to arrive at a recommendation for Commissioners. </a:t>
            </a:r>
          </a:p>
          <a:p>
            <a:endParaRPr lang="en-US" baseline="0" dirty="0"/>
          </a:p>
          <a:p>
            <a:r>
              <a:rPr lang="en-US" baseline="0" dirty="0"/>
              <a:t>We look forward to your continued contribution as we work together to provide efficient county services, responsive to local needs and expectations. Your valuable knowledge and expertise are essential as we prepare for the many challenges ahead.  </a:t>
            </a:r>
            <a:endParaRPr lang="en-US" dirty="0"/>
          </a:p>
        </p:txBody>
      </p:sp>
      <p:sp>
        <p:nvSpPr>
          <p:cNvPr id="4" name="Slide Number Placeholder 3"/>
          <p:cNvSpPr>
            <a:spLocks noGrp="1"/>
          </p:cNvSpPr>
          <p:nvPr>
            <p:ph type="sldNum" sz="quarter" idx="10"/>
          </p:nvPr>
        </p:nvSpPr>
        <p:spPr/>
        <p:txBody>
          <a:bodyPr/>
          <a:lstStyle/>
          <a:p>
            <a:fld id="{E94122ED-2406-46D5-92E4-593E894A0488}" type="slidenum">
              <a:rPr lang="en-US" smtClean="0"/>
              <a:t>15</a:t>
            </a:fld>
            <a:endParaRPr lang="en-US"/>
          </a:p>
        </p:txBody>
      </p:sp>
    </p:spTree>
    <p:extLst>
      <p:ext uri="{BB962C8B-B14F-4D97-AF65-F5344CB8AC3E}">
        <p14:creationId xmlns:p14="http://schemas.microsoft.com/office/powerpoint/2010/main" val="3691063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Any resident of Transylvania County over the age of 18</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eligible to be appointed where such appointment is not prohibited by State statute.  Exceptions to the residency requirement are noted separately for individual boards where this applies.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resident is defined as someone who lives in Transylvania County the majority of the year and claims Transylvania County as their domicile for legal purposes.</a:t>
            </a:r>
          </a:p>
          <a:p>
            <a:r>
              <a:rPr lang="en-US" sz="1200" kern="1200" dirty="0">
                <a:solidFill>
                  <a:schemeClr val="tx1"/>
                </a:solidFill>
                <a:effectLst/>
                <a:latin typeface="+mn-lt"/>
                <a:ea typeface="+mn-ea"/>
                <a:cs typeface="+mn-cs"/>
              </a:rPr>
              <a:t>All appointments will be made according to the applicable statute, ordinance, resolution or policy that created the specific Citizen Advisory Council.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 resident of Transylvania County may serve in more than two (2) appointed positions of Transylvania County government unless exempted by nature of the position he or she may hold in governmental service.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resident may serve more than two (2) consecutive full terms in any one position.  The preferred length of terms is considered to be three years, unless specified otherwise, with terms staggered so that appointments are made each year.  An individual whose initial appointment was to fill less than 50% of an unexpired term shall be eligible to serve two full terms.  An individual whose initial appointment was to fill more than 50% of an unexpired term shall be eligible to serve only one full term. </a:t>
            </a: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policy may be waived if the Board of Commissioners determines that the removal of a number of individuals made ineligible by this policy would be detrimental to the functioning of that Citizen Advisory Council.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94122ED-2406-46D5-92E4-593E894A0488}" type="slidenum">
              <a:rPr lang="en-US" smtClean="0"/>
              <a:t>16</a:t>
            </a:fld>
            <a:endParaRPr lang="en-US"/>
          </a:p>
        </p:txBody>
      </p:sp>
    </p:spTree>
    <p:extLst>
      <p:ext uri="{BB962C8B-B14F-4D97-AF65-F5344CB8AC3E}">
        <p14:creationId xmlns:p14="http://schemas.microsoft.com/office/powerpoint/2010/main" val="804321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Board of Commissioners has established a number of citizen advisory councils to review county programs, projects and community</a:t>
            </a:r>
            <a:r>
              <a:rPr lang="en-US" baseline="0" dirty="0"/>
              <a:t> issues.  These groups provide greater community participation and input into local government and facilitate quality decisions by the Board of Commissioners.  They help provide direction for the allocation of funds, the provision of human services, the protection of citizens, property, and our natural resources, and for other worthy services.  Therefore, the input of the citizen advisory councils is vitally important.  Although citizen advisory councils make recommendations for the allocation of funds, they do not typically have a budget.  </a:t>
            </a:r>
            <a:endParaRPr lang="en-US" dirty="0"/>
          </a:p>
        </p:txBody>
      </p:sp>
      <p:sp>
        <p:nvSpPr>
          <p:cNvPr id="4" name="Slide Number Placeholder 3"/>
          <p:cNvSpPr>
            <a:spLocks noGrp="1"/>
          </p:cNvSpPr>
          <p:nvPr>
            <p:ph type="sldNum" sz="quarter" idx="10"/>
          </p:nvPr>
        </p:nvSpPr>
        <p:spPr/>
        <p:txBody>
          <a:bodyPr/>
          <a:lstStyle/>
          <a:p>
            <a:fld id="{E94122ED-2406-46D5-92E4-593E894A0488}" type="slidenum">
              <a:rPr lang="en-US" smtClean="0"/>
              <a:t>17</a:t>
            </a:fld>
            <a:endParaRPr lang="en-US"/>
          </a:p>
        </p:txBody>
      </p:sp>
    </p:spTree>
    <p:extLst>
      <p:ext uri="{BB962C8B-B14F-4D97-AF65-F5344CB8AC3E}">
        <p14:creationId xmlns:p14="http://schemas.microsoft.com/office/powerpoint/2010/main" val="804321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9.svg"/><Relationship Id="rId7" Type="http://schemas.openxmlformats.org/officeDocument/2006/relationships/image" Target="../media/image25.sv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9.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7/9/2024</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38410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33E54A-A8CA-48C1-9504-691B58049D29}" type="datetimeFigureOut">
              <a:rPr lang="en-US" dirty="0"/>
              <a:t>7/9/2024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4350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5F6C806-BBF7-471C-9527-881CE2266695}" type="datetimeFigureOut">
              <a:rPr lang="en-US" dirty="0"/>
              <a:t>7/9/2024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84716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E1B9-1C14-F852-2B97-05DAA5F80CD7}"/>
              </a:ext>
            </a:extLst>
          </p:cNvPr>
          <p:cNvSpPr>
            <a:spLocks noGrp="1"/>
          </p:cNvSpPr>
          <p:nvPr>
            <p:ph type="title"/>
          </p:nvPr>
        </p:nvSpPr>
        <p:spPr>
          <a:xfrm>
            <a:off x="603504" y="438912"/>
            <a:ext cx="8762246" cy="1325880"/>
          </a:xfrm>
        </p:spPr>
        <p:txBody>
          <a:bodyPr/>
          <a:lstStyle>
            <a:lvl1pPr>
              <a:defRPr sz="6600"/>
            </a:lvl1pPr>
          </a:lstStyle>
          <a:p>
            <a:r>
              <a:rPr lang="en-US" dirty="0"/>
              <a:t>Click to edit Master title style</a:t>
            </a:r>
          </a:p>
        </p:txBody>
      </p:sp>
      <p:sp>
        <p:nvSpPr>
          <p:cNvPr id="8" name="Text Placeholder 7">
            <a:extLst>
              <a:ext uri="{FF2B5EF4-FFF2-40B4-BE49-F238E27FC236}">
                <a16:creationId xmlns:a16="http://schemas.microsoft.com/office/drawing/2014/main" id="{A8596636-128C-4D64-E63E-16619F5CDF2C}"/>
              </a:ext>
            </a:extLst>
          </p:cNvPr>
          <p:cNvSpPr>
            <a:spLocks noGrp="1"/>
          </p:cNvSpPr>
          <p:nvPr>
            <p:ph type="body" sz="quarter" idx="13"/>
          </p:nvPr>
        </p:nvSpPr>
        <p:spPr>
          <a:xfrm>
            <a:off x="0" y="1892808"/>
            <a:ext cx="8659368" cy="749808"/>
          </a:xfrm>
          <a:solidFill>
            <a:schemeClr val="accent1">
              <a:lumMod val="75000"/>
            </a:schemeClr>
          </a:solidFill>
        </p:spPr>
        <p:txBody>
          <a:bodyPr lIns="713232" anchor="ctr">
            <a:noAutofit/>
          </a:bodyPr>
          <a:lstStyle>
            <a:lvl1pPr marL="0" indent="0">
              <a:buNone/>
              <a:defRPr sz="4000">
                <a:solidFill>
                  <a:schemeClr val="bg2"/>
                </a:solidFill>
              </a:defRPr>
            </a:lvl1pPr>
          </a:lstStyle>
          <a:p>
            <a:pPr lvl="0"/>
            <a:r>
              <a:rPr lang="en-US" dirty="0"/>
              <a:t>Click to edit Master text styles</a:t>
            </a:r>
          </a:p>
        </p:txBody>
      </p:sp>
      <p:sp>
        <p:nvSpPr>
          <p:cNvPr id="14" name="Text Placeholder 13">
            <a:extLst>
              <a:ext uri="{FF2B5EF4-FFF2-40B4-BE49-F238E27FC236}">
                <a16:creationId xmlns:a16="http://schemas.microsoft.com/office/drawing/2014/main" id="{D5E065C5-B7CB-9146-3A7C-A6F39CA9B231}"/>
              </a:ext>
            </a:extLst>
          </p:cNvPr>
          <p:cNvSpPr>
            <a:spLocks noGrp="1"/>
          </p:cNvSpPr>
          <p:nvPr>
            <p:ph type="body" sz="quarter" idx="18" hasCustomPrompt="1"/>
          </p:nvPr>
        </p:nvSpPr>
        <p:spPr>
          <a:xfrm>
            <a:off x="8183880" y="1792224"/>
            <a:ext cx="960120" cy="960120"/>
          </a:xfrm>
          <a:prstGeom prst="ellipse">
            <a:avLst/>
          </a:prstGeom>
          <a:solidFill>
            <a:schemeClr val="accent1">
              <a:lumMod val="75000"/>
            </a:schemeClr>
          </a:solidFill>
          <a:ln w="63500">
            <a:solidFill>
              <a:schemeClr val="bg2"/>
            </a:solidFill>
          </a:ln>
        </p:spPr>
        <p:txBody>
          <a:bodyPr lIns="0" tIns="0" rIns="0" bIns="0" anchor="ctr">
            <a:noAutofit/>
          </a:bodyPr>
          <a:lstStyle>
            <a:lvl1pPr marL="0" indent="0" algn="ctr">
              <a:buNone/>
              <a:defRPr sz="4000">
                <a:solidFill>
                  <a:schemeClr val="bg2"/>
                </a:solidFill>
              </a:defRPr>
            </a:lvl1pPr>
          </a:lstStyle>
          <a:p>
            <a:pPr lvl="0"/>
            <a:r>
              <a:rPr lang="en-US" dirty="0"/>
              <a:t>00</a:t>
            </a:r>
          </a:p>
        </p:txBody>
      </p:sp>
      <p:sp>
        <p:nvSpPr>
          <p:cNvPr id="9" name="Text Placeholder 7">
            <a:extLst>
              <a:ext uri="{FF2B5EF4-FFF2-40B4-BE49-F238E27FC236}">
                <a16:creationId xmlns:a16="http://schemas.microsoft.com/office/drawing/2014/main" id="{BD0306DB-B174-37A8-719D-C89F9EE1189F}"/>
              </a:ext>
            </a:extLst>
          </p:cNvPr>
          <p:cNvSpPr>
            <a:spLocks noGrp="1"/>
          </p:cNvSpPr>
          <p:nvPr>
            <p:ph type="body" sz="quarter" idx="14"/>
          </p:nvPr>
        </p:nvSpPr>
        <p:spPr>
          <a:xfrm>
            <a:off x="0" y="2891790"/>
            <a:ext cx="8659368" cy="749808"/>
          </a:xfrm>
          <a:solidFill>
            <a:schemeClr val="accent2">
              <a:lumMod val="75000"/>
            </a:schemeClr>
          </a:solidFill>
        </p:spPr>
        <p:txBody>
          <a:bodyPr lIns="713232" anchor="ctr">
            <a:noAutofit/>
          </a:bodyPr>
          <a:lstStyle>
            <a:lvl1pPr marL="0" indent="0">
              <a:buNone/>
              <a:defRPr sz="4000">
                <a:solidFill>
                  <a:schemeClr val="bg2"/>
                </a:solidFill>
              </a:defRPr>
            </a:lvl1pPr>
          </a:lstStyle>
          <a:p>
            <a:pPr lvl="0"/>
            <a:r>
              <a:rPr lang="en-US" dirty="0"/>
              <a:t>Click to edit Master text styles</a:t>
            </a:r>
          </a:p>
        </p:txBody>
      </p:sp>
      <p:sp>
        <p:nvSpPr>
          <p:cNvPr id="15" name="Text Placeholder 13">
            <a:extLst>
              <a:ext uri="{FF2B5EF4-FFF2-40B4-BE49-F238E27FC236}">
                <a16:creationId xmlns:a16="http://schemas.microsoft.com/office/drawing/2014/main" id="{D80DBC95-A30E-E3C3-6A02-0DE7F6995B64}"/>
              </a:ext>
            </a:extLst>
          </p:cNvPr>
          <p:cNvSpPr>
            <a:spLocks noGrp="1"/>
          </p:cNvSpPr>
          <p:nvPr>
            <p:ph type="body" sz="quarter" idx="19" hasCustomPrompt="1"/>
          </p:nvPr>
        </p:nvSpPr>
        <p:spPr>
          <a:xfrm>
            <a:off x="8183880" y="2784348"/>
            <a:ext cx="960120" cy="960120"/>
          </a:xfrm>
          <a:prstGeom prst="ellipse">
            <a:avLst/>
          </a:prstGeom>
          <a:solidFill>
            <a:schemeClr val="accent2">
              <a:lumMod val="75000"/>
            </a:schemeClr>
          </a:solidFill>
          <a:ln w="63500">
            <a:solidFill>
              <a:schemeClr val="bg2"/>
            </a:solidFill>
          </a:ln>
        </p:spPr>
        <p:txBody>
          <a:bodyPr lIns="0" tIns="0" rIns="0" bIns="0" anchor="ctr">
            <a:noAutofit/>
          </a:bodyPr>
          <a:lstStyle>
            <a:lvl1pPr marL="0" indent="0" algn="ctr">
              <a:buNone/>
              <a:defRPr sz="4000">
                <a:solidFill>
                  <a:schemeClr val="bg2"/>
                </a:solidFill>
              </a:defRPr>
            </a:lvl1pPr>
          </a:lstStyle>
          <a:p>
            <a:pPr lvl="0"/>
            <a:r>
              <a:rPr lang="en-US" dirty="0"/>
              <a:t>00</a:t>
            </a:r>
          </a:p>
        </p:txBody>
      </p:sp>
      <p:sp>
        <p:nvSpPr>
          <p:cNvPr id="10" name="Text Placeholder 7">
            <a:extLst>
              <a:ext uri="{FF2B5EF4-FFF2-40B4-BE49-F238E27FC236}">
                <a16:creationId xmlns:a16="http://schemas.microsoft.com/office/drawing/2014/main" id="{CFF0762B-1AD3-943D-F4CC-9D5CF5740539}"/>
              </a:ext>
            </a:extLst>
          </p:cNvPr>
          <p:cNvSpPr>
            <a:spLocks noGrp="1"/>
          </p:cNvSpPr>
          <p:nvPr>
            <p:ph type="body" sz="quarter" idx="15"/>
          </p:nvPr>
        </p:nvSpPr>
        <p:spPr>
          <a:xfrm>
            <a:off x="0" y="3890772"/>
            <a:ext cx="8659368" cy="749808"/>
          </a:xfrm>
          <a:solidFill>
            <a:schemeClr val="accent4">
              <a:lumMod val="75000"/>
            </a:schemeClr>
          </a:solidFill>
        </p:spPr>
        <p:txBody>
          <a:bodyPr lIns="713232" anchor="ctr">
            <a:noAutofit/>
          </a:bodyPr>
          <a:lstStyle>
            <a:lvl1pPr marL="0" indent="0">
              <a:buNone/>
              <a:defRPr sz="4000">
                <a:solidFill>
                  <a:schemeClr val="bg2"/>
                </a:solidFill>
              </a:defRPr>
            </a:lvl1pPr>
          </a:lstStyle>
          <a:p>
            <a:pPr lvl="0"/>
            <a:r>
              <a:rPr lang="en-US" dirty="0"/>
              <a:t>Click to edit Master text styles</a:t>
            </a:r>
          </a:p>
        </p:txBody>
      </p:sp>
      <p:sp>
        <p:nvSpPr>
          <p:cNvPr id="16" name="Text Placeholder 13">
            <a:extLst>
              <a:ext uri="{FF2B5EF4-FFF2-40B4-BE49-F238E27FC236}">
                <a16:creationId xmlns:a16="http://schemas.microsoft.com/office/drawing/2014/main" id="{51060427-2619-E83D-D977-65854C7AA35B}"/>
              </a:ext>
            </a:extLst>
          </p:cNvPr>
          <p:cNvSpPr>
            <a:spLocks noGrp="1"/>
          </p:cNvSpPr>
          <p:nvPr>
            <p:ph type="body" sz="quarter" idx="20" hasCustomPrompt="1"/>
          </p:nvPr>
        </p:nvSpPr>
        <p:spPr>
          <a:xfrm>
            <a:off x="8183880" y="3776472"/>
            <a:ext cx="960120" cy="960120"/>
          </a:xfrm>
          <a:prstGeom prst="ellipse">
            <a:avLst/>
          </a:prstGeom>
          <a:solidFill>
            <a:schemeClr val="accent4">
              <a:lumMod val="75000"/>
            </a:schemeClr>
          </a:solidFill>
          <a:ln w="63500">
            <a:solidFill>
              <a:schemeClr val="bg2"/>
            </a:solidFill>
          </a:ln>
        </p:spPr>
        <p:txBody>
          <a:bodyPr lIns="0" tIns="0" rIns="0" bIns="0" anchor="ctr">
            <a:noAutofit/>
          </a:bodyPr>
          <a:lstStyle>
            <a:lvl1pPr marL="0" indent="0" algn="ctr">
              <a:buNone/>
              <a:defRPr sz="4000">
                <a:solidFill>
                  <a:schemeClr val="bg2"/>
                </a:solidFill>
              </a:defRPr>
            </a:lvl1pPr>
          </a:lstStyle>
          <a:p>
            <a:pPr lvl="0"/>
            <a:r>
              <a:rPr lang="en-US" dirty="0"/>
              <a:t>00</a:t>
            </a:r>
          </a:p>
        </p:txBody>
      </p:sp>
      <p:sp>
        <p:nvSpPr>
          <p:cNvPr id="11" name="Text Placeholder 7">
            <a:extLst>
              <a:ext uri="{FF2B5EF4-FFF2-40B4-BE49-F238E27FC236}">
                <a16:creationId xmlns:a16="http://schemas.microsoft.com/office/drawing/2014/main" id="{8B28E366-646A-5633-0E0C-1BB99B27FDDB}"/>
              </a:ext>
            </a:extLst>
          </p:cNvPr>
          <p:cNvSpPr>
            <a:spLocks noGrp="1"/>
          </p:cNvSpPr>
          <p:nvPr>
            <p:ph type="body" sz="quarter" idx="16"/>
          </p:nvPr>
        </p:nvSpPr>
        <p:spPr>
          <a:xfrm>
            <a:off x="0" y="4889754"/>
            <a:ext cx="8659368" cy="749808"/>
          </a:xfrm>
          <a:solidFill>
            <a:schemeClr val="tx1">
              <a:lumMod val="90000"/>
              <a:lumOff val="10000"/>
            </a:schemeClr>
          </a:solidFill>
        </p:spPr>
        <p:txBody>
          <a:bodyPr lIns="713232" anchor="ctr">
            <a:noAutofit/>
          </a:bodyPr>
          <a:lstStyle>
            <a:lvl1pPr marL="0" indent="0">
              <a:buNone/>
              <a:defRPr sz="4000">
                <a:solidFill>
                  <a:schemeClr val="bg2"/>
                </a:solidFill>
              </a:defRPr>
            </a:lvl1pPr>
          </a:lstStyle>
          <a:p>
            <a:pPr lvl="0"/>
            <a:r>
              <a:rPr lang="en-US" dirty="0"/>
              <a:t>Click to edit Master text styles</a:t>
            </a:r>
          </a:p>
        </p:txBody>
      </p:sp>
      <p:sp>
        <p:nvSpPr>
          <p:cNvPr id="17" name="Text Placeholder 13">
            <a:extLst>
              <a:ext uri="{FF2B5EF4-FFF2-40B4-BE49-F238E27FC236}">
                <a16:creationId xmlns:a16="http://schemas.microsoft.com/office/drawing/2014/main" id="{2A38A746-8D71-1D08-BD7B-347D1E598542}"/>
              </a:ext>
            </a:extLst>
          </p:cNvPr>
          <p:cNvSpPr>
            <a:spLocks noGrp="1"/>
          </p:cNvSpPr>
          <p:nvPr>
            <p:ph type="body" sz="quarter" idx="21" hasCustomPrompt="1"/>
          </p:nvPr>
        </p:nvSpPr>
        <p:spPr>
          <a:xfrm>
            <a:off x="8183880" y="4768596"/>
            <a:ext cx="960120" cy="960120"/>
          </a:xfrm>
          <a:prstGeom prst="ellipse">
            <a:avLst/>
          </a:prstGeom>
          <a:solidFill>
            <a:schemeClr val="tx2"/>
          </a:solidFill>
          <a:ln w="63500">
            <a:solidFill>
              <a:schemeClr val="bg2"/>
            </a:solidFill>
          </a:ln>
        </p:spPr>
        <p:txBody>
          <a:bodyPr lIns="0" tIns="0" rIns="0" bIns="0" anchor="ctr">
            <a:noAutofit/>
          </a:bodyPr>
          <a:lstStyle>
            <a:lvl1pPr marL="0" indent="0" algn="ctr">
              <a:buNone/>
              <a:defRPr sz="4000">
                <a:solidFill>
                  <a:schemeClr val="bg2"/>
                </a:solidFill>
              </a:defRPr>
            </a:lvl1pPr>
          </a:lstStyle>
          <a:p>
            <a:pPr lvl="0"/>
            <a:r>
              <a:rPr lang="en-US" dirty="0"/>
              <a:t>00</a:t>
            </a:r>
          </a:p>
        </p:txBody>
      </p:sp>
      <p:sp>
        <p:nvSpPr>
          <p:cNvPr id="12" name="Text Placeholder 7">
            <a:extLst>
              <a:ext uri="{FF2B5EF4-FFF2-40B4-BE49-F238E27FC236}">
                <a16:creationId xmlns:a16="http://schemas.microsoft.com/office/drawing/2014/main" id="{CB500DDB-4549-EAE1-1AA8-DBD382D2B9AB}"/>
              </a:ext>
            </a:extLst>
          </p:cNvPr>
          <p:cNvSpPr>
            <a:spLocks noGrp="1"/>
          </p:cNvSpPr>
          <p:nvPr>
            <p:ph type="body" sz="quarter" idx="17"/>
          </p:nvPr>
        </p:nvSpPr>
        <p:spPr>
          <a:xfrm>
            <a:off x="0" y="5888736"/>
            <a:ext cx="8659368" cy="749808"/>
          </a:xfrm>
          <a:solidFill>
            <a:schemeClr val="accent3">
              <a:lumMod val="75000"/>
            </a:schemeClr>
          </a:solidFill>
        </p:spPr>
        <p:txBody>
          <a:bodyPr lIns="713232" anchor="ctr">
            <a:noAutofit/>
          </a:bodyPr>
          <a:lstStyle>
            <a:lvl1pPr marL="0" indent="0">
              <a:buNone/>
              <a:defRPr sz="4000">
                <a:solidFill>
                  <a:schemeClr val="bg2"/>
                </a:solidFill>
              </a:defRPr>
            </a:lvl1pPr>
          </a:lstStyle>
          <a:p>
            <a:pPr lvl="0"/>
            <a:r>
              <a:rPr lang="en-US" dirty="0"/>
              <a:t>Click to edit Master text styles</a:t>
            </a:r>
          </a:p>
        </p:txBody>
      </p:sp>
      <p:sp>
        <p:nvSpPr>
          <p:cNvPr id="18" name="Text Placeholder 13">
            <a:extLst>
              <a:ext uri="{FF2B5EF4-FFF2-40B4-BE49-F238E27FC236}">
                <a16:creationId xmlns:a16="http://schemas.microsoft.com/office/drawing/2014/main" id="{EC619F49-49DD-DF7B-37A0-6104FF3C2B30}"/>
              </a:ext>
            </a:extLst>
          </p:cNvPr>
          <p:cNvSpPr>
            <a:spLocks noGrp="1"/>
          </p:cNvSpPr>
          <p:nvPr>
            <p:ph type="body" sz="quarter" idx="22" hasCustomPrompt="1"/>
          </p:nvPr>
        </p:nvSpPr>
        <p:spPr>
          <a:xfrm>
            <a:off x="8183880" y="5760720"/>
            <a:ext cx="960120" cy="960120"/>
          </a:xfrm>
          <a:prstGeom prst="ellipse">
            <a:avLst/>
          </a:prstGeom>
          <a:solidFill>
            <a:schemeClr val="accent3">
              <a:lumMod val="75000"/>
            </a:schemeClr>
          </a:solidFill>
          <a:ln w="63500">
            <a:solidFill>
              <a:schemeClr val="bg2"/>
            </a:solidFill>
          </a:ln>
        </p:spPr>
        <p:txBody>
          <a:bodyPr lIns="0" tIns="0" rIns="0" bIns="0" anchor="ctr">
            <a:noAutofit/>
          </a:bodyPr>
          <a:lstStyle>
            <a:lvl1pPr marL="0" indent="0" algn="ctr">
              <a:buNone/>
              <a:defRPr sz="4000">
                <a:solidFill>
                  <a:schemeClr val="bg2"/>
                </a:solidFill>
              </a:defRPr>
            </a:lvl1pPr>
          </a:lstStyle>
          <a:p>
            <a:pPr lvl="0"/>
            <a:r>
              <a:rPr lang="en-US" dirty="0"/>
              <a:t>00</a:t>
            </a:r>
          </a:p>
        </p:txBody>
      </p:sp>
    </p:spTree>
    <p:extLst>
      <p:ext uri="{BB962C8B-B14F-4D97-AF65-F5344CB8AC3E}">
        <p14:creationId xmlns:p14="http://schemas.microsoft.com/office/powerpoint/2010/main" val="699838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7F9A3535-D85B-F023-B8C0-28D2FEAAD9E0}"/>
              </a:ext>
            </a:extLst>
          </p:cNvPr>
          <p:cNvGrpSpPr/>
          <p:nvPr userDrawn="1"/>
        </p:nvGrpSpPr>
        <p:grpSpPr>
          <a:xfrm>
            <a:off x="1" y="3827512"/>
            <a:ext cx="12198945" cy="3030489"/>
            <a:chOff x="1" y="3827512"/>
            <a:chExt cx="12198945" cy="3030489"/>
          </a:xfrm>
        </p:grpSpPr>
        <p:sp>
          <p:nvSpPr>
            <p:cNvPr id="57" name="Freeform: Shape 56">
              <a:extLst>
                <a:ext uri="{FF2B5EF4-FFF2-40B4-BE49-F238E27FC236}">
                  <a16:creationId xmlns:a16="http://schemas.microsoft.com/office/drawing/2014/main" id="{C11C7D54-0954-B838-DA12-86EA86543A54}"/>
                </a:ext>
              </a:extLst>
            </p:cNvPr>
            <p:cNvSpPr/>
            <p:nvPr userDrawn="1"/>
          </p:nvSpPr>
          <p:spPr>
            <a:xfrm>
              <a:off x="11488761" y="5133340"/>
              <a:ext cx="521208" cy="1724660"/>
            </a:xfrm>
            <a:custGeom>
              <a:avLst/>
              <a:gdLst>
                <a:gd name="connsiteX0" fmla="*/ 834 w 513332"/>
                <a:gd name="connsiteY0" fmla="*/ -1393 h 1623974"/>
                <a:gd name="connsiteX1" fmla="*/ 514166 w 513332"/>
                <a:gd name="connsiteY1" fmla="*/ -1393 h 1623974"/>
                <a:gd name="connsiteX2" fmla="*/ 514166 w 513332"/>
                <a:gd name="connsiteY2" fmla="*/ 1622582 h 1623974"/>
                <a:gd name="connsiteX3" fmla="*/ 834 w 513332"/>
                <a:gd name="connsiteY3" fmla="*/ 1622582 h 1623974"/>
              </a:gdLst>
              <a:ahLst/>
              <a:cxnLst>
                <a:cxn ang="0">
                  <a:pos x="connsiteX0" y="connsiteY0"/>
                </a:cxn>
                <a:cxn ang="0">
                  <a:pos x="connsiteX1" y="connsiteY1"/>
                </a:cxn>
                <a:cxn ang="0">
                  <a:pos x="connsiteX2" y="connsiteY2"/>
                </a:cxn>
                <a:cxn ang="0">
                  <a:pos x="connsiteX3" y="connsiteY3"/>
                </a:cxn>
              </a:cxnLst>
              <a:rect l="l" t="t" r="r" b="b"/>
              <a:pathLst>
                <a:path w="513332" h="1623974">
                  <a:moveTo>
                    <a:pt x="834" y="-1393"/>
                  </a:moveTo>
                  <a:lnTo>
                    <a:pt x="514166" y="-1393"/>
                  </a:lnTo>
                  <a:lnTo>
                    <a:pt x="514166" y="1622582"/>
                  </a:lnTo>
                  <a:lnTo>
                    <a:pt x="834" y="1622582"/>
                  </a:lnTo>
                  <a:close/>
                </a:path>
              </a:pathLst>
            </a:custGeom>
            <a:solidFill>
              <a:schemeClr val="accent1"/>
            </a:solidFill>
            <a:ln w="2820" cap="flat">
              <a:solidFill>
                <a:schemeClr val="accent1"/>
              </a:solidFill>
              <a:prstDash val="solid"/>
              <a:miter/>
            </a:ln>
          </p:spPr>
          <p:txBody>
            <a:bodyPr rtlCol="0" anchor="ctr"/>
            <a:lstStyle/>
            <a:p>
              <a:endParaRPr lang="en-US" dirty="0"/>
            </a:p>
          </p:txBody>
        </p:sp>
        <p:pic>
          <p:nvPicPr>
            <p:cNvPr id="55" name="Graphic 54">
              <a:extLst>
                <a:ext uri="{FF2B5EF4-FFF2-40B4-BE49-F238E27FC236}">
                  <a16:creationId xmlns:a16="http://schemas.microsoft.com/office/drawing/2014/main" id="{E49D87C6-232E-E91C-0D76-756637414E8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91" r="42583" b="30832"/>
            <a:stretch>
              <a:fillRect/>
            </a:stretch>
          </p:blipFill>
          <p:spPr>
            <a:xfrm>
              <a:off x="1" y="3827512"/>
              <a:ext cx="12198945" cy="3030489"/>
            </a:xfrm>
            <a:custGeom>
              <a:avLst/>
              <a:gdLst>
                <a:gd name="connsiteX0" fmla="*/ 0 w 12198945"/>
                <a:gd name="connsiteY0" fmla="*/ 0 h 3030489"/>
                <a:gd name="connsiteX1" fmla="*/ 12198945 w 12198945"/>
                <a:gd name="connsiteY1" fmla="*/ 0 h 3030489"/>
                <a:gd name="connsiteX2" fmla="*/ 12198945 w 12198945"/>
                <a:gd name="connsiteY2" fmla="*/ 1369519 h 3030489"/>
                <a:gd name="connsiteX3" fmla="*/ 11240822 w 12198945"/>
                <a:gd name="connsiteY3" fmla="*/ 1369519 h 3030489"/>
                <a:gd name="connsiteX4" fmla="*/ 11240822 w 12198945"/>
                <a:gd name="connsiteY4" fmla="*/ 3030489 h 3030489"/>
                <a:gd name="connsiteX5" fmla="*/ 0 w 12198945"/>
                <a:gd name="connsiteY5" fmla="*/ 3030489 h 303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945" h="3030489">
                  <a:moveTo>
                    <a:pt x="0" y="0"/>
                  </a:moveTo>
                  <a:lnTo>
                    <a:pt x="12198945" y="0"/>
                  </a:lnTo>
                  <a:lnTo>
                    <a:pt x="12198945" y="1369519"/>
                  </a:lnTo>
                  <a:lnTo>
                    <a:pt x="11240822" y="1369519"/>
                  </a:lnTo>
                  <a:lnTo>
                    <a:pt x="11240822" y="3030489"/>
                  </a:lnTo>
                  <a:lnTo>
                    <a:pt x="0" y="3030489"/>
                  </a:lnTo>
                  <a:close/>
                </a:path>
              </a:pathLst>
            </a:custGeom>
          </p:spPr>
        </p:pic>
      </p:grpSp>
      <p:sp>
        <p:nvSpPr>
          <p:cNvPr id="2" name="Title 1">
            <a:extLst>
              <a:ext uri="{FF2B5EF4-FFF2-40B4-BE49-F238E27FC236}">
                <a16:creationId xmlns:a16="http://schemas.microsoft.com/office/drawing/2014/main" id="{160AE1B9-1C14-F852-2B97-05DAA5F80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B37-5F68-E267-936F-4CA547437331}"/>
              </a:ext>
            </a:extLst>
          </p:cNvPr>
          <p:cNvSpPr>
            <a:spLocks noGrp="1"/>
          </p:cNvSpPr>
          <p:nvPr>
            <p:ph idx="1"/>
          </p:nvPr>
        </p:nvSpPr>
        <p:spPr>
          <a:xfrm>
            <a:off x="1600200" y="2121408"/>
            <a:ext cx="6510528" cy="3578352"/>
          </a:xfrm>
        </p:spPr>
        <p:txBody>
          <a:bodyPr/>
          <a:lstStyle>
            <a:lvl1pPr marL="0" indent="0">
              <a:buNone/>
              <a:defRPr sz="1800"/>
            </a:lvl1pPr>
            <a:lvl2pPr marL="283464">
              <a:defRPr sz="1800"/>
            </a:lvl2pPr>
            <a:lvl3pPr marL="566928">
              <a:defRPr sz="1600"/>
            </a:lvl3pPr>
            <a:lvl4pPr marL="758952">
              <a:defRPr sz="1400"/>
            </a:lvl4pPr>
            <a:lvl5pPr marL="1042416">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E3602100-4B1B-08F9-3FE3-A39515512D51}"/>
              </a:ext>
            </a:extLst>
          </p:cNvPr>
          <p:cNvSpPr>
            <a:spLocks noGrp="1"/>
          </p:cNvSpPr>
          <p:nvPr>
            <p:ph type="body" sz="quarter" idx="13" hasCustomPrompt="1"/>
          </p:nvPr>
        </p:nvSpPr>
        <p:spPr>
          <a:xfrm>
            <a:off x="1815806" y="793971"/>
            <a:ext cx="621792" cy="621792"/>
          </a:xfrm>
          <a:prstGeom prst="ellipse">
            <a:avLst/>
          </a:prstGeom>
          <a:solidFill>
            <a:schemeClr val="accent1"/>
          </a:solidFill>
        </p:spPr>
        <p:txBody>
          <a:bodyPr lIns="0" tIns="0" rIns="0" bIns="0" anchor="t" anchorCtr="0">
            <a:noAutofit/>
          </a:bodyPr>
          <a:lstStyle>
            <a:lvl1pPr marL="0" indent="0" algn="ctr">
              <a:lnSpc>
                <a:spcPct val="100000"/>
              </a:lnSpc>
              <a:spcBef>
                <a:spcPts val="0"/>
              </a:spcBef>
              <a:buNone/>
              <a:defRPr sz="3200" b="0">
                <a:noFill/>
              </a:defRPr>
            </a:lvl1pPr>
          </a:lstStyle>
          <a:p>
            <a:pPr lvl="0"/>
            <a:r>
              <a:rPr lang="en-US" dirty="0"/>
              <a:t>X</a:t>
            </a:r>
          </a:p>
        </p:txBody>
      </p:sp>
      <p:sp>
        <p:nvSpPr>
          <p:cNvPr id="11" name="Freeform 65">
            <a:extLst>
              <a:ext uri="{FF2B5EF4-FFF2-40B4-BE49-F238E27FC236}">
                <a16:creationId xmlns:a16="http://schemas.microsoft.com/office/drawing/2014/main" id="{232AA84F-639D-A24B-BB67-2694CC069C65}"/>
              </a:ext>
            </a:extLst>
          </p:cNvPr>
          <p:cNvSpPr/>
          <p:nvPr/>
        </p:nvSpPr>
        <p:spPr>
          <a:xfrm>
            <a:off x="838989" y="5178370"/>
            <a:ext cx="2157098" cy="1679630"/>
          </a:xfrm>
          <a:custGeom>
            <a:avLst/>
            <a:gdLst>
              <a:gd name="connsiteX0" fmla="*/ 1078549 w 2157098"/>
              <a:gd name="connsiteY0" fmla="*/ 0 h 1679630"/>
              <a:gd name="connsiteX1" fmla="*/ 2157098 w 2157098"/>
              <a:gd name="connsiteY1" fmla="*/ 1078549 h 1679630"/>
              <a:gd name="connsiteX2" fmla="*/ 2072341 w 2157098"/>
              <a:gd name="connsiteY2" fmla="*/ 1498369 h 1679630"/>
              <a:gd name="connsiteX3" fmla="*/ 1973955 w 2157098"/>
              <a:gd name="connsiteY3" fmla="*/ 1679630 h 1679630"/>
              <a:gd name="connsiteX4" fmla="*/ 183143 w 2157098"/>
              <a:gd name="connsiteY4" fmla="*/ 1679630 h 1679630"/>
              <a:gd name="connsiteX5" fmla="*/ 84758 w 2157098"/>
              <a:gd name="connsiteY5" fmla="*/ 1498369 h 1679630"/>
              <a:gd name="connsiteX6" fmla="*/ 0 w 2157098"/>
              <a:gd name="connsiteY6" fmla="*/ 1078549 h 1679630"/>
              <a:gd name="connsiteX7" fmla="*/ 1078549 w 2157098"/>
              <a:gd name="connsiteY7" fmla="*/ 0 h 167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098" h="1679630">
                <a:moveTo>
                  <a:pt x="1078549" y="0"/>
                </a:moveTo>
                <a:cubicBezTo>
                  <a:pt x="1674215" y="0"/>
                  <a:pt x="2157098" y="482883"/>
                  <a:pt x="2157098" y="1078549"/>
                </a:cubicBezTo>
                <a:cubicBezTo>
                  <a:pt x="2157098" y="1227466"/>
                  <a:pt x="2126918" y="1369333"/>
                  <a:pt x="2072341" y="1498369"/>
                </a:cubicBezTo>
                <a:lnTo>
                  <a:pt x="1973955" y="1679630"/>
                </a:lnTo>
                <a:lnTo>
                  <a:pt x="183143" y="1679630"/>
                </a:lnTo>
                <a:lnTo>
                  <a:pt x="84758" y="1498369"/>
                </a:lnTo>
                <a:cubicBezTo>
                  <a:pt x="30180" y="1369333"/>
                  <a:pt x="0" y="1227466"/>
                  <a:pt x="0" y="1078549"/>
                </a:cubicBezTo>
                <a:cubicBezTo>
                  <a:pt x="0" y="482883"/>
                  <a:pt x="482883" y="0"/>
                  <a:pt x="1078549" y="0"/>
                </a:cubicBezTo>
                <a:close/>
              </a:path>
            </a:pathLst>
          </a:custGeom>
          <a:solidFill>
            <a:schemeClr val="accent4">
              <a:alpha val="83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4"/>
              </a:solidFill>
            </a:endParaRPr>
          </a:p>
        </p:txBody>
      </p:sp>
      <p:sp>
        <p:nvSpPr>
          <p:cNvPr id="13" name="Oval 12">
            <a:extLst>
              <a:ext uri="{FF2B5EF4-FFF2-40B4-BE49-F238E27FC236}">
                <a16:creationId xmlns:a16="http://schemas.microsoft.com/office/drawing/2014/main" id="{439B8E7B-82C3-F9D6-9E34-8F76C40C8539}"/>
              </a:ext>
            </a:extLst>
          </p:cNvPr>
          <p:cNvSpPr/>
          <p:nvPr/>
        </p:nvSpPr>
        <p:spPr>
          <a:xfrm>
            <a:off x="9626717" y="4990918"/>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ooter Placeholder 59">
            <a:extLst>
              <a:ext uri="{FF2B5EF4-FFF2-40B4-BE49-F238E27FC236}">
                <a16:creationId xmlns:a16="http://schemas.microsoft.com/office/drawing/2014/main" id="{EACDB755-CEBA-6C68-443D-525463E80DAB}"/>
              </a:ext>
            </a:extLst>
          </p:cNvPr>
          <p:cNvSpPr>
            <a:spLocks noGrp="1"/>
          </p:cNvSpPr>
          <p:nvPr>
            <p:ph type="ftr" sz="quarter" idx="15"/>
          </p:nvPr>
        </p:nvSpPr>
        <p:spPr/>
        <p:txBody>
          <a:bodyPr/>
          <a:lstStyle/>
          <a:p>
            <a:endParaRPr lang="en-US" dirty="0"/>
          </a:p>
        </p:txBody>
      </p:sp>
      <p:sp>
        <p:nvSpPr>
          <p:cNvPr id="61" name="Slide Number Placeholder 60">
            <a:extLst>
              <a:ext uri="{FF2B5EF4-FFF2-40B4-BE49-F238E27FC236}">
                <a16:creationId xmlns:a16="http://schemas.microsoft.com/office/drawing/2014/main" id="{307D0F4E-2944-C947-2B6E-0547303F2566}"/>
              </a:ext>
            </a:extLst>
          </p:cNvPr>
          <p:cNvSpPr>
            <a:spLocks noGrp="1"/>
          </p:cNvSpPr>
          <p:nvPr>
            <p:ph type="sldNum" sz="quarter" idx="16"/>
          </p:nvPr>
        </p:nvSpPr>
        <p:spPr/>
        <p:txBody>
          <a:bodyPr/>
          <a:lstStyle/>
          <a:p>
            <a:fld id="{CC43B8D3-9A08-F84C-9DD4-44948BA52D4B}" type="slidenum">
              <a:rPr lang="en-US" smtClean="0"/>
              <a:pPr/>
              <a:t>‹#›</a:t>
            </a:fld>
            <a:endParaRPr lang="en-US" dirty="0"/>
          </a:p>
        </p:txBody>
      </p:sp>
    </p:spTree>
    <p:extLst>
      <p:ext uri="{BB962C8B-B14F-4D97-AF65-F5344CB8AC3E}">
        <p14:creationId xmlns:p14="http://schemas.microsoft.com/office/powerpoint/2010/main" val="4165825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 Table">
    <p:spTree>
      <p:nvGrpSpPr>
        <p:cNvPr id="1" name=""/>
        <p:cNvGrpSpPr/>
        <p:nvPr/>
      </p:nvGrpSpPr>
      <p:grpSpPr>
        <a:xfrm>
          <a:off x="0" y="0"/>
          <a:ext cx="0" cy="0"/>
          <a:chOff x="0" y="0"/>
          <a:chExt cx="0" cy="0"/>
        </a:xfrm>
      </p:grpSpPr>
      <p:pic>
        <p:nvPicPr>
          <p:cNvPr id="39" name="Graphic 38">
            <a:extLst>
              <a:ext uri="{FF2B5EF4-FFF2-40B4-BE49-F238E27FC236}">
                <a16:creationId xmlns:a16="http://schemas.microsoft.com/office/drawing/2014/main" id="{0FA7F5A0-ECAD-A574-6649-C54801870617}"/>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427" r="82873"/>
          <a:stretch>
            <a:fillRect/>
          </a:stretch>
        </p:blipFill>
        <p:spPr>
          <a:xfrm>
            <a:off x="9233628" y="1"/>
            <a:ext cx="2958372" cy="6105105"/>
          </a:xfrm>
          <a:custGeom>
            <a:avLst/>
            <a:gdLst>
              <a:gd name="connsiteX0" fmla="*/ 0 w 2958372"/>
              <a:gd name="connsiteY0" fmla="*/ 0 h 6105105"/>
              <a:gd name="connsiteX1" fmla="*/ 2958372 w 2958372"/>
              <a:gd name="connsiteY1" fmla="*/ 0 h 6105105"/>
              <a:gd name="connsiteX2" fmla="*/ 2958372 w 2958372"/>
              <a:gd name="connsiteY2" fmla="*/ 6105105 h 6105105"/>
              <a:gd name="connsiteX3" fmla="*/ 0 w 2958372"/>
              <a:gd name="connsiteY3" fmla="*/ 6105105 h 6105105"/>
            </a:gdLst>
            <a:ahLst/>
            <a:cxnLst>
              <a:cxn ang="0">
                <a:pos x="connsiteX0" y="connsiteY0"/>
              </a:cxn>
              <a:cxn ang="0">
                <a:pos x="connsiteX1" y="connsiteY1"/>
              </a:cxn>
              <a:cxn ang="0">
                <a:pos x="connsiteX2" y="connsiteY2"/>
              </a:cxn>
              <a:cxn ang="0">
                <a:pos x="connsiteX3" y="connsiteY3"/>
              </a:cxn>
            </a:cxnLst>
            <a:rect l="l" t="t" r="r" b="b"/>
            <a:pathLst>
              <a:path w="2958372" h="6105105">
                <a:moveTo>
                  <a:pt x="0" y="0"/>
                </a:moveTo>
                <a:lnTo>
                  <a:pt x="2958372" y="0"/>
                </a:lnTo>
                <a:lnTo>
                  <a:pt x="2958372" y="6105105"/>
                </a:lnTo>
                <a:lnTo>
                  <a:pt x="0" y="6105105"/>
                </a:lnTo>
                <a:close/>
              </a:path>
            </a:pathLst>
          </a:custGeom>
        </p:spPr>
      </p:pic>
      <p:sp>
        <p:nvSpPr>
          <p:cNvPr id="32" name="Rectangle 31">
            <a:extLst>
              <a:ext uri="{FF2B5EF4-FFF2-40B4-BE49-F238E27FC236}">
                <a16:creationId xmlns:a16="http://schemas.microsoft.com/office/drawing/2014/main" id="{98CD520B-B465-7A6D-37C4-8A060446902D}"/>
              </a:ext>
            </a:extLst>
          </p:cNvPr>
          <p:cNvSpPr/>
          <p:nvPr userDrawn="1"/>
        </p:nvSpPr>
        <p:spPr>
          <a:xfrm>
            <a:off x="2589592" y="723899"/>
            <a:ext cx="8870656" cy="780809"/>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4C4684B3-A8D3-6A9A-C264-95DFAD1C3FCE}"/>
              </a:ext>
            </a:extLst>
          </p:cNvPr>
          <p:cNvSpPr/>
          <p:nvPr/>
        </p:nvSpPr>
        <p:spPr>
          <a:xfrm>
            <a:off x="9300014" y="2633978"/>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0AE1B9-1C14-F852-2B97-05DAA5F80CD7}"/>
              </a:ext>
            </a:extLst>
          </p:cNvPr>
          <p:cNvSpPr>
            <a:spLocks noGrp="1"/>
          </p:cNvSpPr>
          <p:nvPr>
            <p:ph type="title"/>
          </p:nvPr>
        </p:nvSpPr>
        <p:spPr>
          <a:xfrm>
            <a:off x="2597336" y="722376"/>
            <a:ext cx="8870656" cy="76498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B433B37-5F68-E267-936F-4CA547437331}"/>
              </a:ext>
            </a:extLst>
          </p:cNvPr>
          <p:cNvSpPr>
            <a:spLocks noGrp="1"/>
          </p:cNvSpPr>
          <p:nvPr>
            <p:ph idx="1"/>
          </p:nvPr>
        </p:nvSpPr>
        <p:spPr>
          <a:xfrm>
            <a:off x="731520" y="2221992"/>
            <a:ext cx="828446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3660BA33-D95F-4C82-419E-ADBE0C891558}"/>
              </a:ext>
            </a:extLst>
          </p:cNvPr>
          <p:cNvSpPr>
            <a:spLocks noGrp="1"/>
          </p:cNvSpPr>
          <p:nvPr>
            <p:ph type="body" sz="quarter" idx="13" hasCustomPrompt="1"/>
          </p:nvPr>
        </p:nvSpPr>
        <p:spPr>
          <a:xfrm>
            <a:off x="1815806" y="793971"/>
            <a:ext cx="621792" cy="621792"/>
          </a:xfrm>
          <a:prstGeom prst="ellipse">
            <a:avLst/>
          </a:prstGeom>
          <a:solidFill>
            <a:schemeClr val="accent4"/>
          </a:solidFill>
        </p:spPr>
        <p:txBody>
          <a:bodyPr lIns="0" tIns="0" rIns="0" bIns="0" anchor="ctr" anchorCtr="0">
            <a:noAutofit/>
          </a:bodyPr>
          <a:lstStyle>
            <a:lvl1pPr marL="0" indent="0" algn="ctr">
              <a:lnSpc>
                <a:spcPct val="100000"/>
              </a:lnSpc>
              <a:spcBef>
                <a:spcPts val="0"/>
              </a:spcBef>
              <a:buNone/>
              <a:defRPr sz="3200">
                <a:noFill/>
              </a:defRPr>
            </a:lvl1pPr>
          </a:lstStyle>
          <a:p>
            <a:pPr lvl="0"/>
            <a:r>
              <a:rPr lang="en-US" dirty="0"/>
              <a:t>X</a:t>
            </a:r>
          </a:p>
        </p:txBody>
      </p:sp>
      <p:sp>
        <p:nvSpPr>
          <p:cNvPr id="25" name="Rectangle 24">
            <a:extLst>
              <a:ext uri="{FF2B5EF4-FFF2-40B4-BE49-F238E27FC236}">
                <a16:creationId xmlns:a16="http://schemas.microsoft.com/office/drawing/2014/main" id="{CC1E68FE-16F1-5C98-AEF6-0EAB9EA632CA}"/>
              </a:ext>
            </a:extLst>
          </p:cNvPr>
          <p:cNvSpPr/>
          <p:nvPr userDrawn="1"/>
        </p:nvSpPr>
        <p:spPr>
          <a:xfrm>
            <a:off x="732271" y="404734"/>
            <a:ext cx="10727977"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ooter Placeholder 39">
            <a:extLst>
              <a:ext uri="{FF2B5EF4-FFF2-40B4-BE49-F238E27FC236}">
                <a16:creationId xmlns:a16="http://schemas.microsoft.com/office/drawing/2014/main" id="{8727F01E-45EF-F70F-2A04-1EA69A246344}"/>
              </a:ext>
            </a:extLst>
          </p:cNvPr>
          <p:cNvSpPr>
            <a:spLocks noGrp="1"/>
          </p:cNvSpPr>
          <p:nvPr>
            <p:ph type="ftr" sz="quarter" idx="14"/>
          </p:nvPr>
        </p:nvSpPr>
        <p:spPr/>
        <p:txBody>
          <a:bodyPr/>
          <a:lstStyle/>
          <a:p>
            <a:endParaRPr lang="en-US" dirty="0"/>
          </a:p>
        </p:txBody>
      </p:sp>
      <p:sp>
        <p:nvSpPr>
          <p:cNvPr id="41" name="Slide Number Placeholder 40">
            <a:extLst>
              <a:ext uri="{FF2B5EF4-FFF2-40B4-BE49-F238E27FC236}">
                <a16:creationId xmlns:a16="http://schemas.microsoft.com/office/drawing/2014/main" id="{C388A650-32E8-11EC-26EE-D260D1953D57}"/>
              </a:ext>
            </a:extLst>
          </p:cNvPr>
          <p:cNvSpPr>
            <a:spLocks noGrp="1"/>
          </p:cNvSpPr>
          <p:nvPr>
            <p:ph type="sldNum" sz="quarter" idx="15"/>
          </p:nvPr>
        </p:nvSpPr>
        <p:spPr/>
        <p:txBody>
          <a:bodyPr/>
          <a:lstStyle/>
          <a:p>
            <a:fld id="{CC43B8D3-9A08-F84C-9DD4-44948BA52D4B}" type="slidenum">
              <a:rPr lang="en-US" smtClean="0"/>
              <a:pPr/>
              <a:t>‹#›</a:t>
            </a:fld>
            <a:endParaRPr lang="en-US" dirty="0"/>
          </a:p>
        </p:txBody>
      </p:sp>
    </p:spTree>
    <p:extLst>
      <p:ext uri="{BB962C8B-B14F-4D97-AF65-F5344CB8AC3E}">
        <p14:creationId xmlns:p14="http://schemas.microsoft.com/office/powerpoint/2010/main" val="3478709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pic>
        <p:nvPicPr>
          <p:cNvPr id="77" name="Graphic 76">
            <a:extLst>
              <a:ext uri="{FF2B5EF4-FFF2-40B4-BE49-F238E27FC236}">
                <a16:creationId xmlns:a16="http://schemas.microsoft.com/office/drawing/2014/main" id="{527CC80A-3410-5824-B06B-C4176A6BF4B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145" t="-169" r="45423" b="28675"/>
          <a:stretch/>
        </p:blipFill>
        <p:spPr>
          <a:xfrm>
            <a:off x="-1" y="3467101"/>
            <a:ext cx="12192001" cy="3390899"/>
          </a:xfrm>
          <a:custGeom>
            <a:avLst/>
            <a:gdLst>
              <a:gd name="connsiteX0" fmla="*/ 0 w 12192001"/>
              <a:gd name="connsiteY0" fmla="*/ 0 h 3390899"/>
              <a:gd name="connsiteX1" fmla="*/ 12192001 w 12192001"/>
              <a:gd name="connsiteY1" fmla="*/ 0 h 3390899"/>
              <a:gd name="connsiteX2" fmla="*/ 12192001 w 12192001"/>
              <a:gd name="connsiteY2" fmla="*/ 2324100 h 3390899"/>
              <a:gd name="connsiteX3" fmla="*/ 12192001 w 12192001"/>
              <a:gd name="connsiteY3" fmla="*/ 3390899 h 3390899"/>
              <a:gd name="connsiteX4" fmla="*/ 0 w 12192001"/>
              <a:gd name="connsiteY4" fmla="*/ 3390899 h 339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3390899">
                <a:moveTo>
                  <a:pt x="0" y="0"/>
                </a:moveTo>
                <a:lnTo>
                  <a:pt x="12192001" y="0"/>
                </a:lnTo>
                <a:lnTo>
                  <a:pt x="12192001" y="2324100"/>
                </a:lnTo>
                <a:lnTo>
                  <a:pt x="12192001" y="3390899"/>
                </a:lnTo>
                <a:lnTo>
                  <a:pt x="0" y="3390899"/>
                </a:lnTo>
                <a:close/>
              </a:path>
            </a:pathLst>
          </a:custGeom>
        </p:spPr>
      </p:pic>
      <p:sp>
        <p:nvSpPr>
          <p:cNvPr id="53" name="Title 1">
            <a:extLst>
              <a:ext uri="{FF2B5EF4-FFF2-40B4-BE49-F238E27FC236}">
                <a16:creationId xmlns:a16="http://schemas.microsoft.com/office/drawing/2014/main" id="{CB607447-86F1-863F-176B-E0B78D2438E3}"/>
              </a:ext>
            </a:extLst>
          </p:cNvPr>
          <p:cNvSpPr>
            <a:spLocks noGrp="1"/>
          </p:cNvSpPr>
          <p:nvPr>
            <p:ph type="title"/>
          </p:nvPr>
        </p:nvSpPr>
        <p:spPr>
          <a:xfrm>
            <a:off x="640080" y="1216152"/>
            <a:ext cx="8951976" cy="3191256"/>
          </a:xfrm>
        </p:spPr>
        <p:txBody>
          <a:bodyPr anchor="t">
            <a:noAutofit/>
          </a:bodyPr>
          <a:lstStyle>
            <a:lvl1pPr>
              <a:defRPr sz="5500"/>
            </a:lvl1pPr>
          </a:lstStyle>
          <a:p>
            <a:r>
              <a:rPr lang="en-US" dirty="0"/>
              <a:t>Click to edit Master title style</a:t>
            </a:r>
          </a:p>
        </p:txBody>
      </p:sp>
      <p:sp>
        <p:nvSpPr>
          <p:cNvPr id="67" name="Graphic 12">
            <a:extLst>
              <a:ext uri="{FF2B5EF4-FFF2-40B4-BE49-F238E27FC236}">
                <a16:creationId xmlns:a16="http://schemas.microsoft.com/office/drawing/2014/main" id="{E5105AB7-2E65-757B-FF2B-CFE19C5C87B7}"/>
              </a:ext>
            </a:extLst>
          </p:cNvPr>
          <p:cNvSpPr/>
          <p:nvPr userDrawn="1"/>
        </p:nvSpPr>
        <p:spPr>
          <a:xfrm rot="5400000" flipV="1">
            <a:off x="8634864" y="3426822"/>
            <a:ext cx="6355080" cy="2810"/>
          </a:xfrm>
          <a:custGeom>
            <a:avLst/>
            <a:gdLst>
              <a:gd name="connsiteX0" fmla="*/ 13912003 w 13911910"/>
              <a:gd name="connsiteY0" fmla="*/ 95 h 2810"/>
              <a:gd name="connsiteX1" fmla="*/ 93 w 13911910"/>
              <a:gd name="connsiteY1" fmla="*/ 95 h 2810"/>
            </a:gdLst>
            <a:ahLst/>
            <a:cxnLst>
              <a:cxn ang="0">
                <a:pos x="connsiteX0" y="connsiteY0"/>
              </a:cxn>
              <a:cxn ang="0">
                <a:pos x="connsiteX1" y="connsiteY1"/>
              </a:cxn>
            </a:cxnLst>
            <a:rect l="l" t="t" r="r" b="b"/>
            <a:pathLst>
              <a:path w="13911910" h="2810">
                <a:moveTo>
                  <a:pt x="13912003" y="95"/>
                </a:moveTo>
                <a:lnTo>
                  <a:pt x="93" y="95"/>
                </a:lnTo>
              </a:path>
            </a:pathLst>
          </a:custGeom>
          <a:noFill/>
          <a:ln w="508812" cap="sq">
            <a:solidFill>
              <a:schemeClr val="accent3">
                <a:alpha val="84000"/>
              </a:schemeClr>
            </a:solidFill>
            <a:prstDash val="solid"/>
            <a:miter/>
          </a:ln>
        </p:spPr>
        <p:txBody>
          <a:bodyPr rtlCol="0" anchor="ctr"/>
          <a:lstStyle/>
          <a:p>
            <a:endParaRPr lang="en-US" dirty="0"/>
          </a:p>
        </p:txBody>
      </p:sp>
      <p:sp>
        <p:nvSpPr>
          <p:cNvPr id="59" name="Graphic 12">
            <a:extLst>
              <a:ext uri="{FF2B5EF4-FFF2-40B4-BE49-F238E27FC236}">
                <a16:creationId xmlns:a16="http://schemas.microsoft.com/office/drawing/2014/main" id="{ECA42036-662E-03F7-941F-EDA42BEA5EDE}"/>
              </a:ext>
            </a:extLst>
          </p:cNvPr>
          <p:cNvSpPr/>
          <p:nvPr userDrawn="1"/>
        </p:nvSpPr>
        <p:spPr>
          <a:xfrm rot="5400000" flipV="1">
            <a:off x="7913504" y="3426822"/>
            <a:ext cx="6355080" cy="2810"/>
          </a:xfrm>
          <a:custGeom>
            <a:avLst/>
            <a:gdLst>
              <a:gd name="connsiteX0" fmla="*/ 13912003 w 13911910"/>
              <a:gd name="connsiteY0" fmla="*/ 95 h 2810"/>
              <a:gd name="connsiteX1" fmla="*/ 93 w 13911910"/>
              <a:gd name="connsiteY1" fmla="*/ 95 h 2810"/>
            </a:gdLst>
            <a:ahLst/>
            <a:cxnLst>
              <a:cxn ang="0">
                <a:pos x="connsiteX0" y="connsiteY0"/>
              </a:cxn>
              <a:cxn ang="0">
                <a:pos x="connsiteX1" y="connsiteY1"/>
              </a:cxn>
            </a:cxnLst>
            <a:rect l="l" t="t" r="r" b="b"/>
            <a:pathLst>
              <a:path w="13911910" h="2810">
                <a:moveTo>
                  <a:pt x="13912003" y="95"/>
                </a:moveTo>
                <a:lnTo>
                  <a:pt x="93" y="95"/>
                </a:lnTo>
              </a:path>
            </a:pathLst>
          </a:custGeom>
          <a:noFill/>
          <a:ln w="508812" cap="sq">
            <a:solidFill>
              <a:schemeClr val="accent3">
                <a:alpha val="84000"/>
              </a:schemeClr>
            </a:solidFill>
            <a:prstDash val="solid"/>
            <a:miter/>
          </a:ln>
        </p:spPr>
        <p:txBody>
          <a:bodyPr rtlCol="0" anchor="ctr"/>
          <a:lstStyle/>
          <a:p>
            <a:endParaRPr lang="en-US" dirty="0"/>
          </a:p>
        </p:txBody>
      </p:sp>
      <p:sp>
        <p:nvSpPr>
          <p:cNvPr id="9" name="Freeform 47">
            <a:extLst>
              <a:ext uri="{FF2B5EF4-FFF2-40B4-BE49-F238E27FC236}">
                <a16:creationId xmlns:a16="http://schemas.microsoft.com/office/drawing/2014/main" id="{B90A79D3-C4F3-1056-F590-BFED7F28BC72}"/>
              </a:ext>
            </a:extLst>
          </p:cNvPr>
          <p:cNvSpPr/>
          <p:nvPr/>
        </p:nvSpPr>
        <p:spPr>
          <a:xfrm>
            <a:off x="685799" y="5342013"/>
            <a:ext cx="2157098" cy="1515987"/>
          </a:xfrm>
          <a:custGeom>
            <a:avLst/>
            <a:gdLst>
              <a:gd name="connsiteX0" fmla="*/ 1078549 w 2157098"/>
              <a:gd name="connsiteY0" fmla="*/ 0 h 1515987"/>
              <a:gd name="connsiteX1" fmla="*/ 2157098 w 2157098"/>
              <a:gd name="connsiteY1" fmla="*/ 1078549 h 1515987"/>
              <a:gd name="connsiteX2" fmla="*/ 2072340 w 2157098"/>
              <a:gd name="connsiteY2" fmla="*/ 1498369 h 1515987"/>
              <a:gd name="connsiteX3" fmla="*/ 2062778 w 2157098"/>
              <a:gd name="connsiteY3" fmla="*/ 1515987 h 1515987"/>
              <a:gd name="connsiteX4" fmla="*/ 94321 w 2157098"/>
              <a:gd name="connsiteY4" fmla="*/ 1515987 h 1515987"/>
              <a:gd name="connsiteX5" fmla="*/ 84758 w 2157098"/>
              <a:gd name="connsiteY5" fmla="*/ 1498369 h 1515987"/>
              <a:gd name="connsiteX6" fmla="*/ 0 w 2157098"/>
              <a:gd name="connsiteY6" fmla="*/ 1078549 h 1515987"/>
              <a:gd name="connsiteX7" fmla="*/ 1078549 w 2157098"/>
              <a:gd name="connsiteY7" fmla="*/ 0 h 151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098" h="1515987">
                <a:moveTo>
                  <a:pt x="1078549" y="0"/>
                </a:moveTo>
                <a:cubicBezTo>
                  <a:pt x="1674215" y="0"/>
                  <a:pt x="2157098" y="482883"/>
                  <a:pt x="2157098" y="1078549"/>
                </a:cubicBezTo>
                <a:cubicBezTo>
                  <a:pt x="2157098" y="1227466"/>
                  <a:pt x="2126918" y="1369333"/>
                  <a:pt x="2072340" y="1498369"/>
                </a:cubicBezTo>
                <a:lnTo>
                  <a:pt x="2062778" y="1515987"/>
                </a:lnTo>
                <a:lnTo>
                  <a:pt x="94321" y="1515987"/>
                </a:lnTo>
                <a:lnTo>
                  <a:pt x="84758" y="1498369"/>
                </a:lnTo>
                <a:cubicBezTo>
                  <a:pt x="30180" y="1369333"/>
                  <a:pt x="0" y="1227466"/>
                  <a:pt x="0" y="1078549"/>
                </a:cubicBezTo>
                <a:cubicBezTo>
                  <a:pt x="0" y="482883"/>
                  <a:pt x="482883" y="0"/>
                  <a:pt x="1078549" y="0"/>
                </a:cubicBezTo>
                <a:close/>
              </a:path>
            </a:pathLst>
          </a:custGeom>
          <a:solidFill>
            <a:schemeClr val="accent4">
              <a:alpha val="83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4"/>
              </a:solidFill>
            </a:endParaRPr>
          </a:p>
        </p:txBody>
      </p:sp>
      <p:sp>
        <p:nvSpPr>
          <p:cNvPr id="20" name="Oval 19">
            <a:extLst>
              <a:ext uri="{FF2B5EF4-FFF2-40B4-BE49-F238E27FC236}">
                <a16:creationId xmlns:a16="http://schemas.microsoft.com/office/drawing/2014/main" id="{31FFE4B3-23C8-22B1-E231-C5753166B687}"/>
              </a:ext>
            </a:extLst>
          </p:cNvPr>
          <p:cNvSpPr/>
          <p:nvPr/>
        </p:nvSpPr>
        <p:spPr>
          <a:xfrm>
            <a:off x="10905848" y="1063062"/>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hidden="1">
            <a:extLst>
              <a:ext uri="{FF2B5EF4-FFF2-40B4-BE49-F238E27FC236}">
                <a16:creationId xmlns:a16="http://schemas.microsoft.com/office/drawing/2014/main" id="{422E8005-83A8-3555-6EFB-842E78C629D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62"/>
          <a:stretch/>
        </p:blipFill>
        <p:spPr>
          <a:xfrm>
            <a:off x="-6187440" y="1779373"/>
            <a:ext cx="20888725" cy="4583992"/>
          </a:xfrm>
          <a:custGeom>
            <a:avLst/>
            <a:gdLst>
              <a:gd name="connsiteX0" fmla="*/ 6153662 w 20854947"/>
              <a:gd name="connsiteY0" fmla="*/ 0 h 4583992"/>
              <a:gd name="connsiteX1" fmla="*/ 20854947 w 20854947"/>
              <a:gd name="connsiteY1" fmla="*/ 0 h 4583992"/>
              <a:gd name="connsiteX2" fmla="*/ 20854947 w 20854947"/>
              <a:gd name="connsiteY2" fmla="*/ 2190264 h 4583992"/>
              <a:gd name="connsiteX3" fmla="*/ 18345663 w 20854947"/>
              <a:gd name="connsiteY3" fmla="*/ 2190264 h 4583992"/>
              <a:gd name="connsiteX4" fmla="*/ 18345663 w 20854947"/>
              <a:gd name="connsiteY4" fmla="*/ 4583992 h 4583992"/>
              <a:gd name="connsiteX5" fmla="*/ 0 w 20854947"/>
              <a:gd name="connsiteY5" fmla="*/ 4583992 h 4583992"/>
              <a:gd name="connsiteX6" fmla="*/ 0 w 20854947"/>
              <a:gd name="connsiteY6" fmla="*/ 4313374 h 4583992"/>
              <a:gd name="connsiteX7" fmla="*/ 6153662 w 20854947"/>
              <a:gd name="connsiteY7" fmla="*/ 4313374 h 458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54947" h="4583992">
                <a:moveTo>
                  <a:pt x="6153662" y="0"/>
                </a:moveTo>
                <a:lnTo>
                  <a:pt x="20854947" y="0"/>
                </a:lnTo>
                <a:lnTo>
                  <a:pt x="20854947" y="2190264"/>
                </a:lnTo>
                <a:lnTo>
                  <a:pt x="18345663" y="2190264"/>
                </a:lnTo>
                <a:lnTo>
                  <a:pt x="18345663" y="4583992"/>
                </a:lnTo>
                <a:lnTo>
                  <a:pt x="0" y="4583992"/>
                </a:lnTo>
                <a:lnTo>
                  <a:pt x="0" y="4313374"/>
                </a:lnTo>
                <a:lnTo>
                  <a:pt x="6153662" y="4313374"/>
                </a:lnTo>
                <a:close/>
              </a:path>
            </a:pathLst>
          </a:custGeom>
        </p:spPr>
      </p:pic>
      <p:sp>
        <p:nvSpPr>
          <p:cNvPr id="3" name="Text Placeholder 2">
            <a:extLst>
              <a:ext uri="{FF2B5EF4-FFF2-40B4-BE49-F238E27FC236}">
                <a16:creationId xmlns:a16="http://schemas.microsoft.com/office/drawing/2014/main" id="{CE354F95-4CC9-871D-2B3D-873AB0B21342}"/>
              </a:ext>
            </a:extLst>
          </p:cNvPr>
          <p:cNvSpPr>
            <a:spLocks noGrp="1"/>
          </p:cNvSpPr>
          <p:nvPr>
            <p:ph type="body" idx="1"/>
          </p:nvPr>
        </p:nvSpPr>
        <p:spPr>
          <a:xfrm>
            <a:off x="640080" y="4581144"/>
            <a:ext cx="6510528" cy="365760"/>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9" name="Oval 78">
            <a:extLst>
              <a:ext uri="{FF2B5EF4-FFF2-40B4-BE49-F238E27FC236}">
                <a16:creationId xmlns:a16="http://schemas.microsoft.com/office/drawing/2014/main" id="{76D8E3E3-8A4C-591F-3DAB-1D6E46AA4DB9}"/>
              </a:ext>
            </a:extLst>
          </p:cNvPr>
          <p:cNvSpPr/>
          <p:nvPr userDrawn="1"/>
        </p:nvSpPr>
        <p:spPr>
          <a:xfrm>
            <a:off x="11626517" y="1063062"/>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834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 x4">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EA91DE6-3A10-8EDA-34AB-D931B1792C5E}"/>
              </a:ext>
            </a:extLst>
          </p:cNvPr>
          <p:cNvPicPr>
            <a:picLocks noChangeAspect="1"/>
          </p:cNvPicPr>
          <p:nvPr userDrawn="1"/>
        </p:nvPicPr>
        <p:blipFill>
          <a:blip r:embed="rId2">
            <a:extLst>
              <a:ext uri="{96DAC541-7B7A-43D3-8B79-37D633B846F1}">
                <asvg:svgBlip xmlns:asvg="http://schemas.microsoft.com/office/drawing/2016/SVG/main" r:embed="rId3"/>
              </a:ext>
            </a:extLst>
          </a:blip>
          <a:srcRect r="38116"/>
          <a:stretch>
            <a:fillRect/>
          </a:stretch>
        </p:blipFill>
        <p:spPr>
          <a:xfrm rot="5400000" flipH="1">
            <a:off x="9476084" y="1778851"/>
            <a:ext cx="4393983" cy="773351"/>
          </a:xfrm>
          <a:custGeom>
            <a:avLst/>
            <a:gdLst>
              <a:gd name="connsiteX0" fmla="*/ 4393983 w 4393983"/>
              <a:gd name="connsiteY0" fmla="*/ 773351 h 773351"/>
              <a:gd name="connsiteX1" fmla="*/ 4393983 w 4393983"/>
              <a:gd name="connsiteY1" fmla="*/ 0 h 773351"/>
              <a:gd name="connsiteX2" fmla="*/ 0 w 4393983"/>
              <a:gd name="connsiteY2" fmla="*/ 0 h 773351"/>
              <a:gd name="connsiteX3" fmla="*/ 0 w 4393983"/>
              <a:gd name="connsiteY3" fmla="*/ 773351 h 773351"/>
            </a:gdLst>
            <a:ahLst/>
            <a:cxnLst>
              <a:cxn ang="0">
                <a:pos x="connsiteX0" y="connsiteY0"/>
              </a:cxn>
              <a:cxn ang="0">
                <a:pos x="connsiteX1" y="connsiteY1"/>
              </a:cxn>
              <a:cxn ang="0">
                <a:pos x="connsiteX2" y="connsiteY2"/>
              </a:cxn>
              <a:cxn ang="0">
                <a:pos x="connsiteX3" y="connsiteY3"/>
              </a:cxn>
            </a:cxnLst>
            <a:rect l="l" t="t" r="r" b="b"/>
            <a:pathLst>
              <a:path w="4393983" h="773351">
                <a:moveTo>
                  <a:pt x="4393983" y="773351"/>
                </a:moveTo>
                <a:lnTo>
                  <a:pt x="4393983" y="0"/>
                </a:lnTo>
                <a:lnTo>
                  <a:pt x="0" y="0"/>
                </a:lnTo>
                <a:lnTo>
                  <a:pt x="0" y="773351"/>
                </a:lnTo>
                <a:close/>
              </a:path>
            </a:pathLst>
          </a:custGeom>
        </p:spPr>
      </p:pic>
      <p:sp>
        <p:nvSpPr>
          <p:cNvPr id="77" name="Rectangle 76">
            <a:extLst>
              <a:ext uri="{FF2B5EF4-FFF2-40B4-BE49-F238E27FC236}">
                <a16:creationId xmlns:a16="http://schemas.microsoft.com/office/drawing/2014/main" id="{06608174-ED17-1D4B-48DF-EA532646C797}"/>
              </a:ext>
            </a:extLst>
          </p:cNvPr>
          <p:cNvSpPr/>
          <p:nvPr userDrawn="1"/>
        </p:nvSpPr>
        <p:spPr>
          <a:xfrm>
            <a:off x="732271" y="723899"/>
            <a:ext cx="10727977" cy="780809"/>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itle 74">
            <a:extLst>
              <a:ext uri="{FF2B5EF4-FFF2-40B4-BE49-F238E27FC236}">
                <a16:creationId xmlns:a16="http://schemas.microsoft.com/office/drawing/2014/main" id="{45C7CFA5-6EFF-944C-B5AF-967956876692}"/>
              </a:ext>
            </a:extLst>
          </p:cNvPr>
          <p:cNvSpPr>
            <a:spLocks noGrp="1"/>
          </p:cNvSpPr>
          <p:nvPr>
            <p:ph type="title"/>
          </p:nvPr>
        </p:nvSpPr>
        <p:spPr/>
        <p:txBody>
          <a:bodyPr/>
          <a:lstStyle/>
          <a:p>
            <a:r>
              <a:rPr lang="en-US" dirty="0"/>
              <a:t>Click to edit Master title style</a:t>
            </a:r>
          </a:p>
        </p:txBody>
      </p:sp>
      <p:sp>
        <p:nvSpPr>
          <p:cNvPr id="79" name="Rectangle 78">
            <a:extLst>
              <a:ext uri="{FF2B5EF4-FFF2-40B4-BE49-F238E27FC236}">
                <a16:creationId xmlns:a16="http://schemas.microsoft.com/office/drawing/2014/main" id="{941AE0A6-2671-E79C-548D-3AA4D5D9CB11}"/>
              </a:ext>
            </a:extLst>
          </p:cNvPr>
          <p:cNvSpPr/>
          <p:nvPr userDrawn="1"/>
        </p:nvSpPr>
        <p:spPr>
          <a:xfrm>
            <a:off x="732271" y="404734"/>
            <a:ext cx="10727977"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1" name="Straight Connector 80">
            <a:extLst>
              <a:ext uri="{FF2B5EF4-FFF2-40B4-BE49-F238E27FC236}">
                <a16:creationId xmlns:a16="http://schemas.microsoft.com/office/drawing/2014/main" id="{42152D0E-B03D-CC17-D0CC-650AE3953FCF}"/>
              </a:ext>
            </a:extLst>
          </p:cNvPr>
          <p:cNvCxnSpPr>
            <a:cxnSpLocks/>
          </p:cNvCxnSpPr>
          <p:nvPr userDrawn="1"/>
        </p:nvCxnSpPr>
        <p:spPr>
          <a:xfrm>
            <a:off x="1655064" y="722376"/>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83" name="Graphic 82">
            <a:extLst>
              <a:ext uri="{FF2B5EF4-FFF2-40B4-BE49-F238E27FC236}">
                <a16:creationId xmlns:a16="http://schemas.microsoft.com/office/drawing/2014/main" id="{65438DF6-6622-6EE4-F01A-D199CAE96D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3498771">
            <a:off x="868523" y="778989"/>
            <a:ext cx="660389" cy="660389"/>
          </a:xfrm>
          <a:prstGeom prst="rect">
            <a:avLst/>
          </a:prstGeom>
        </p:spPr>
      </p:pic>
      <p:cxnSp>
        <p:nvCxnSpPr>
          <p:cNvPr id="85" name="Straight Connector 84">
            <a:extLst>
              <a:ext uri="{FF2B5EF4-FFF2-40B4-BE49-F238E27FC236}">
                <a16:creationId xmlns:a16="http://schemas.microsoft.com/office/drawing/2014/main" id="{9712EE3B-E131-C405-FCA7-8263094DF01B}"/>
              </a:ext>
            </a:extLst>
          </p:cNvPr>
          <p:cNvCxnSpPr>
            <a:cxnSpLocks/>
          </p:cNvCxnSpPr>
          <p:nvPr userDrawn="1"/>
        </p:nvCxnSpPr>
        <p:spPr>
          <a:xfrm>
            <a:off x="2593735" y="718779"/>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3A3CEC7E-9097-B8E8-85C0-CDDB2AE614D1}"/>
              </a:ext>
            </a:extLst>
          </p:cNvPr>
          <p:cNvPicPr>
            <a:picLocks noChangeAspect="1"/>
          </p:cNvPicPr>
          <p:nvPr userDrawn="1"/>
        </p:nvPicPr>
        <p:blipFill>
          <a:blip r:embed="rId6">
            <a:extLst>
              <a:ext uri="{96DAC541-7B7A-43D3-8B79-37D633B846F1}">
                <asvg:svgBlip xmlns:asvg="http://schemas.microsoft.com/office/drawing/2016/SVG/main" r:embed="rId7"/>
              </a:ext>
            </a:extLst>
          </a:blip>
          <a:srcRect r="50956"/>
          <a:stretch>
            <a:fillRect/>
          </a:stretch>
        </p:blipFill>
        <p:spPr>
          <a:xfrm>
            <a:off x="6471911" y="2707661"/>
            <a:ext cx="5744279" cy="766881"/>
          </a:xfrm>
          <a:custGeom>
            <a:avLst/>
            <a:gdLst>
              <a:gd name="connsiteX0" fmla="*/ 0 w 5744279"/>
              <a:gd name="connsiteY0" fmla="*/ 0 h 766881"/>
              <a:gd name="connsiteX1" fmla="*/ 5744279 w 5744279"/>
              <a:gd name="connsiteY1" fmla="*/ 0 h 766881"/>
              <a:gd name="connsiteX2" fmla="*/ 5744279 w 5744279"/>
              <a:gd name="connsiteY2" fmla="*/ 766881 h 766881"/>
              <a:gd name="connsiteX3" fmla="*/ 0 w 5744279"/>
              <a:gd name="connsiteY3" fmla="*/ 766881 h 766881"/>
            </a:gdLst>
            <a:ahLst/>
            <a:cxnLst>
              <a:cxn ang="0">
                <a:pos x="connsiteX0" y="connsiteY0"/>
              </a:cxn>
              <a:cxn ang="0">
                <a:pos x="connsiteX1" y="connsiteY1"/>
              </a:cxn>
              <a:cxn ang="0">
                <a:pos x="connsiteX2" y="connsiteY2"/>
              </a:cxn>
              <a:cxn ang="0">
                <a:pos x="connsiteX3" y="connsiteY3"/>
              </a:cxn>
            </a:cxnLst>
            <a:rect l="l" t="t" r="r" b="b"/>
            <a:pathLst>
              <a:path w="5744279" h="766881">
                <a:moveTo>
                  <a:pt x="0" y="0"/>
                </a:moveTo>
                <a:lnTo>
                  <a:pt x="5744279" y="0"/>
                </a:lnTo>
                <a:lnTo>
                  <a:pt x="5744279" y="766881"/>
                </a:lnTo>
                <a:lnTo>
                  <a:pt x="0" y="766881"/>
                </a:lnTo>
                <a:close/>
              </a:path>
            </a:pathLst>
          </a:custGeom>
        </p:spPr>
      </p:pic>
      <p:pic>
        <p:nvPicPr>
          <p:cNvPr id="13" name="Graphic 12">
            <a:extLst>
              <a:ext uri="{FF2B5EF4-FFF2-40B4-BE49-F238E27FC236}">
                <a16:creationId xmlns:a16="http://schemas.microsoft.com/office/drawing/2014/main" id="{96DCF26E-2BB7-CA60-73C4-CC02E6B54E83}"/>
              </a:ext>
            </a:extLst>
          </p:cNvPr>
          <p:cNvPicPr>
            <a:picLocks noChangeAspect="1"/>
          </p:cNvPicPr>
          <p:nvPr userDrawn="1"/>
        </p:nvPicPr>
        <p:blipFill>
          <a:blip r:embed="rId8">
            <a:extLst>
              <a:ext uri="{96DAC541-7B7A-43D3-8B79-37D633B846F1}">
                <asvg:svgBlip xmlns:asvg="http://schemas.microsoft.com/office/drawing/2016/SVG/main" r:embed="rId9"/>
              </a:ext>
            </a:extLst>
          </a:blip>
          <a:srcRect l="55255"/>
          <a:stretch>
            <a:fillRect/>
          </a:stretch>
        </p:blipFill>
        <p:spPr>
          <a:xfrm>
            <a:off x="-50829" y="2707661"/>
            <a:ext cx="5240777" cy="766881"/>
          </a:xfrm>
          <a:custGeom>
            <a:avLst/>
            <a:gdLst>
              <a:gd name="connsiteX0" fmla="*/ 0 w 5240777"/>
              <a:gd name="connsiteY0" fmla="*/ 0 h 766881"/>
              <a:gd name="connsiteX1" fmla="*/ 5240777 w 5240777"/>
              <a:gd name="connsiteY1" fmla="*/ 0 h 766881"/>
              <a:gd name="connsiteX2" fmla="*/ 5240777 w 5240777"/>
              <a:gd name="connsiteY2" fmla="*/ 766881 h 766881"/>
              <a:gd name="connsiteX3" fmla="*/ 0 w 5240777"/>
              <a:gd name="connsiteY3" fmla="*/ 766881 h 766881"/>
            </a:gdLst>
            <a:ahLst/>
            <a:cxnLst>
              <a:cxn ang="0">
                <a:pos x="connsiteX0" y="connsiteY0"/>
              </a:cxn>
              <a:cxn ang="0">
                <a:pos x="connsiteX1" y="connsiteY1"/>
              </a:cxn>
              <a:cxn ang="0">
                <a:pos x="connsiteX2" y="connsiteY2"/>
              </a:cxn>
              <a:cxn ang="0">
                <a:pos x="connsiteX3" y="connsiteY3"/>
              </a:cxn>
            </a:cxnLst>
            <a:rect l="l" t="t" r="r" b="b"/>
            <a:pathLst>
              <a:path w="5240777" h="766881">
                <a:moveTo>
                  <a:pt x="0" y="0"/>
                </a:moveTo>
                <a:lnTo>
                  <a:pt x="5240777" y="0"/>
                </a:lnTo>
                <a:lnTo>
                  <a:pt x="5240777" y="766881"/>
                </a:lnTo>
                <a:lnTo>
                  <a:pt x="0" y="766881"/>
                </a:lnTo>
                <a:close/>
              </a:path>
            </a:pathLst>
          </a:custGeom>
        </p:spPr>
      </p:pic>
      <p:sp>
        <p:nvSpPr>
          <p:cNvPr id="15" name="Oval 14">
            <a:extLst>
              <a:ext uri="{FF2B5EF4-FFF2-40B4-BE49-F238E27FC236}">
                <a16:creationId xmlns:a16="http://schemas.microsoft.com/office/drawing/2014/main" id="{70074BFB-1FF4-E27D-E273-B30A1A926B24}"/>
              </a:ext>
            </a:extLst>
          </p:cNvPr>
          <p:cNvSpPr/>
          <p:nvPr userDrawn="1"/>
        </p:nvSpPr>
        <p:spPr>
          <a:xfrm>
            <a:off x="4032611" y="2039801"/>
            <a:ext cx="1989036" cy="19890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7" name="Oval 16">
            <a:extLst>
              <a:ext uri="{FF2B5EF4-FFF2-40B4-BE49-F238E27FC236}">
                <a16:creationId xmlns:a16="http://schemas.microsoft.com/office/drawing/2014/main" id="{B714380A-B062-A581-202E-A9250F901047}"/>
              </a:ext>
            </a:extLst>
          </p:cNvPr>
          <p:cNvSpPr/>
          <p:nvPr userDrawn="1"/>
        </p:nvSpPr>
        <p:spPr>
          <a:xfrm>
            <a:off x="6170354" y="2039801"/>
            <a:ext cx="1989036" cy="19890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9" name="Oval 18">
            <a:extLst>
              <a:ext uri="{FF2B5EF4-FFF2-40B4-BE49-F238E27FC236}">
                <a16:creationId xmlns:a16="http://schemas.microsoft.com/office/drawing/2014/main" id="{172440E0-AFFD-74CD-6BF4-1208AAECF546}"/>
              </a:ext>
            </a:extLst>
          </p:cNvPr>
          <p:cNvSpPr/>
          <p:nvPr userDrawn="1"/>
        </p:nvSpPr>
        <p:spPr>
          <a:xfrm>
            <a:off x="6170354" y="4362518"/>
            <a:ext cx="1989036" cy="19890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1" name="Oval 20">
            <a:extLst>
              <a:ext uri="{FF2B5EF4-FFF2-40B4-BE49-F238E27FC236}">
                <a16:creationId xmlns:a16="http://schemas.microsoft.com/office/drawing/2014/main" id="{9DF24E9A-60F5-6DAB-FE7A-37F79F6F9AA9}"/>
              </a:ext>
            </a:extLst>
          </p:cNvPr>
          <p:cNvSpPr/>
          <p:nvPr userDrawn="1"/>
        </p:nvSpPr>
        <p:spPr>
          <a:xfrm>
            <a:off x="4032612" y="4362518"/>
            <a:ext cx="1989036" cy="19890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3" name="Freeform 16">
            <a:extLst>
              <a:ext uri="{FF2B5EF4-FFF2-40B4-BE49-F238E27FC236}">
                <a16:creationId xmlns:a16="http://schemas.microsoft.com/office/drawing/2014/main" id="{E4234E63-55EE-8BC8-D5B8-C9346AA39037}"/>
              </a:ext>
            </a:extLst>
          </p:cNvPr>
          <p:cNvSpPr/>
          <p:nvPr userDrawn="1"/>
        </p:nvSpPr>
        <p:spPr>
          <a:xfrm>
            <a:off x="624057" y="4000974"/>
            <a:ext cx="4046047" cy="1354794"/>
          </a:xfrm>
          <a:custGeom>
            <a:avLst/>
            <a:gdLst>
              <a:gd name="connsiteX0" fmla="*/ 0 w 4046047"/>
              <a:gd name="connsiteY0" fmla="*/ 0 h 1354794"/>
              <a:gd name="connsiteX1" fmla="*/ 4046047 w 4046047"/>
              <a:gd name="connsiteY1" fmla="*/ 530971 h 1354794"/>
              <a:gd name="connsiteX2" fmla="*/ 4046047 w 4046047"/>
              <a:gd name="connsiteY2" fmla="*/ 1354794 h 1354794"/>
              <a:gd name="connsiteX3" fmla="*/ 620191 w 4046047"/>
              <a:gd name="connsiteY3" fmla="*/ 1354794 h 1354794"/>
              <a:gd name="connsiteX4" fmla="*/ 0 w 4046047"/>
              <a:gd name="connsiteY4" fmla="*/ 783283 h 1354794"/>
              <a:gd name="connsiteX0" fmla="*/ 4046047 w 4137487"/>
              <a:gd name="connsiteY0" fmla="*/ 530971 h 1354794"/>
              <a:gd name="connsiteX1" fmla="*/ 4046047 w 4137487"/>
              <a:gd name="connsiteY1" fmla="*/ 1354794 h 1354794"/>
              <a:gd name="connsiteX2" fmla="*/ 620191 w 4137487"/>
              <a:gd name="connsiteY2" fmla="*/ 1354794 h 1354794"/>
              <a:gd name="connsiteX3" fmla="*/ 0 w 4137487"/>
              <a:gd name="connsiteY3" fmla="*/ 783283 h 1354794"/>
              <a:gd name="connsiteX4" fmla="*/ 0 w 4137487"/>
              <a:gd name="connsiteY4" fmla="*/ 0 h 1354794"/>
              <a:gd name="connsiteX5" fmla="*/ 4137487 w 4137487"/>
              <a:gd name="connsiteY5" fmla="*/ 622411 h 1354794"/>
              <a:gd name="connsiteX0" fmla="*/ 4046047 w 4137487"/>
              <a:gd name="connsiteY0" fmla="*/ 1354794 h 1354794"/>
              <a:gd name="connsiteX1" fmla="*/ 620191 w 4137487"/>
              <a:gd name="connsiteY1" fmla="*/ 1354794 h 1354794"/>
              <a:gd name="connsiteX2" fmla="*/ 0 w 4137487"/>
              <a:gd name="connsiteY2" fmla="*/ 783283 h 1354794"/>
              <a:gd name="connsiteX3" fmla="*/ 0 w 4137487"/>
              <a:gd name="connsiteY3" fmla="*/ 0 h 1354794"/>
              <a:gd name="connsiteX4" fmla="*/ 4137487 w 4137487"/>
              <a:gd name="connsiteY4" fmla="*/ 622411 h 1354794"/>
              <a:gd name="connsiteX0" fmla="*/ 4046047 w 4046047"/>
              <a:gd name="connsiteY0" fmla="*/ 1354794 h 1354794"/>
              <a:gd name="connsiteX1" fmla="*/ 620191 w 4046047"/>
              <a:gd name="connsiteY1" fmla="*/ 1354794 h 1354794"/>
              <a:gd name="connsiteX2" fmla="*/ 0 w 4046047"/>
              <a:gd name="connsiteY2" fmla="*/ 783283 h 1354794"/>
              <a:gd name="connsiteX3" fmla="*/ 0 w 4046047"/>
              <a:gd name="connsiteY3" fmla="*/ 0 h 1354794"/>
            </a:gdLst>
            <a:ahLst/>
            <a:cxnLst>
              <a:cxn ang="0">
                <a:pos x="connsiteX0" y="connsiteY0"/>
              </a:cxn>
              <a:cxn ang="0">
                <a:pos x="connsiteX1" y="connsiteY1"/>
              </a:cxn>
              <a:cxn ang="0">
                <a:pos x="connsiteX2" y="connsiteY2"/>
              </a:cxn>
              <a:cxn ang="0">
                <a:pos x="connsiteX3" y="connsiteY3"/>
              </a:cxn>
            </a:cxnLst>
            <a:rect l="l" t="t" r="r" b="b"/>
            <a:pathLst>
              <a:path w="4046047" h="1354794">
                <a:moveTo>
                  <a:pt x="4046047" y="1354794"/>
                </a:moveTo>
                <a:lnTo>
                  <a:pt x="620191" y="1354794"/>
                </a:lnTo>
                <a:cubicBezTo>
                  <a:pt x="277669" y="1354794"/>
                  <a:pt x="0" y="1098920"/>
                  <a:pt x="0" y="783283"/>
                </a:cubicBezTo>
                <a:lnTo>
                  <a:pt x="0" y="0"/>
                </a:lnTo>
              </a:path>
            </a:pathLst>
          </a:custGeom>
          <a:noFill/>
          <a:ln w="762000" cap="rnd" cmpd="sng">
            <a:solidFill>
              <a:schemeClr val="accent1"/>
            </a:solidFill>
            <a:round/>
            <a:extLst>
              <a:ext uri="{C807C97D-BFC1-408E-A445-0C87EB9F89A2}">
                <ask:lineSketchStyleProps xmlns:ask="http://schemas.microsoft.com/office/drawing/2018/sketchyshapes" sd="1219033472">
                  <a:custGeom>
                    <a:avLst/>
                    <a:gdLst>
                      <a:gd name="connsiteX0" fmla="*/ 0 w 3529188"/>
                      <a:gd name="connsiteY0" fmla="*/ 588210 h 5854720"/>
                      <a:gd name="connsiteX1" fmla="*/ 588210 w 3529188"/>
                      <a:gd name="connsiteY1" fmla="*/ 0 h 5854720"/>
                      <a:gd name="connsiteX2" fmla="*/ 1223457 w 3529188"/>
                      <a:gd name="connsiteY2" fmla="*/ 0 h 5854720"/>
                      <a:gd name="connsiteX3" fmla="*/ 1788122 w 3529188"/>
                      <a:gd name="connsiteY3" fmla="*/ 0 h 5854720"/>
                      <a:gd name="connsiteX4" fmla="*/ 2329258 w 3529188"/>
                      <a:gd name="connsiteY4" fmla="*/ 0 h 5854720"/>
                      <a:gd name="connsiteX5" fmla="*/ 2940978 w 3529188"/>
                      <a:gd name="connsiteY5" fmla="*/ 0 h 5854720"/>
                      <a:gd name="connsiteX6" fmla="*/ 3529188 w 3529188"/>
                      <a:gd name="connsiteY6" fmla="*/ 588210 h 5854720"/>
                      <a:gd name="connsiteX7" fmla="*/ 3529188 w 3529188"/>
                      <a:gd name="connsiteY7" fmla="*/ 1172998 h 5854720"/>
                      <a:gd name="connsiteX8" fmla="*/ 3529188 w 3529188"/>
                      <a:gd name="connsiteY8" fmla="*/ 1851351 h 5854720"/>
                      <a:gd name="connsiteX9" fmla="*/ 3529188 w 3529188"/>
                      <a:gd name="connsiteY9" fmla="*/ 2295790 h 5854720"/>
                      <a:gd name="connsiteX10" fmla="*/ 3529188 w 3529188"/>
                      <a:gd name="connsiteY10" fmla="*/ 2880577 h 5854720"/>
                      <a:gd name="connsiteX11" fmla="*/ 3529188 w 3529188"/>
                      <a:gd name="connsiteY11" fmla="*/ 3465365 h 5854720"/>
                      <a:gd name="connsiteX12" fmla="*/ 3529188 w 3529188"/>
                      <a:gd name="connsiteY12" fmla="*/ 4003369 h 5854720"/>
                      <a:gd name="connsiteX13" fmla="*/ 3529188 w 3529188"/>
                      <a:gd name="connsiteY13" fmla="*/ 4681723 h 5854720"/>
                      <a:gd name="connsiteX14" fmla="*/ 3529188 w 3529188"/>
                      <a:gd name="connsiteY14" fmla="*/ 5266510 h 5854720"/>
                      <a:gd name="connsiteX15" fmla="*/ 2940978 w 3529188"/>
                      <a:gd name="connsiteY15" fmla="*/ 5854720 h 5854720"/>
                      <a:gd name="connsiteX16" fmla="*/ 2329258 w 3529188"/>
                      <a:gd name="connsiteY16" fmla="*/ 5854720 h 5854720"/>
                      <a:gd name="connsiteX17" fmla="*/ 1741066 w 3529188"/>
                      <a:gd name="connsiteY17" fmla="*/ 5854720 h 5854720"/>
                      <a:gd name="connsiteX18" fmla="*/ 1223457 w 3529188"/>
                      <a:gd name="connsiteY18" fmla="*/ 5854720 h 5854720"/>
                      <a:gd name="connsiteX19" fmla="*/ 588210 w 3529188"/>
                      <a:gd name="connsiteY19" fmla="*/ 5854720 h 5854720"/>
                      <a:gd name="connsiteX20" fmla="*/ 0 w 3529188"/>
                      <a:gd name="connsiteY20" fmla="*/ 5266510 h 5854720"/>
                      <a:gd name="connsiteX21" fmla="*/ 0 w 3529188"/>
                      <a:gd name="connsiteY21" fmla="*/ 4728506 h 5854720"/>
                      <a:gd name="connsiteX22" fmla="*/ 0 w 3529188"/>
                      <a:gd name="connsiteY22" fmla="*/ 4143718 h 5854720"/>
                      <a:gd name="connsiteX23" fmla="*/ 0 w 3529188"/>
                      <a:gd name="connsiteY23" fmla="*/ 3699280 h 5854720"/>
                      <a:gd name="connsiteX24" fmla="*/ 0 w 3529188"/>
                      <a:gd name="connsiteY24" fmla="*/ 3254841 h 5854720"/>
                      <a:gd name="connsiteX25" fmla="*/ 0 w 3529188"/>
                      <a:gd name="connsiteY25" fmla="*/ 2670054 h 5854720"/>
                      <a:gd name="connsiteX26" fmla="*/ 0 w 3529188"/>
                      <a:gd name="connsiteY26" fmla="*/ 2178832 h 5854720"/>
                      <a:gd name="connsiteX27" fmla="*/ 0 w 3529188"/>
                      <a:gd name="connsiteY27" fmla="*/ 1547262 h 5854720"/>
                      <a:gd name="connsiteX28" fmla="*/ 0 w 3529188"/>
                      <a:gd name="connsiteY28" fmla="*/ 588210 h 58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9188" h="5854720" extrusionOk="0">
                        <a:moveTo>
                          <a:pt x="0" y="588210"/>
                        </a:moveTo>
                        <a:cubicBezTo>
                          <a:pt x="-21018" y="250387"/>
                          <a:pt x="217110" y="17355"/>
                          <a:pt x="588210" y="0"/>
                        </a:cubicBezTo>
                        <a:cubicBezTo>
                          <a:pt x="876112" y="-19041"/>
                          <a:pt x="1081758" y="40565"/>
                          <a:pt x="1223457" y="0"/>
                        </a:cubicBezTo>
                        <a:cubicBezTo>
                          <a:pt x="1365156" y="-40565"/>
                          <a:pt x="1510790" y="32361"/>
                          <a:pt x="1788122" y="0"/>
                        </a:cubicBezTo>
                        <a:cubicBezTo>
                          <a:pt x="2065454" y="-32361"/>
                          <a:pt x="2196286" y="39632"/>
                          <a:pt x="2329258" y="0"/>
                        </a:cubicBezTo>
                        <a:cubicBezTo>
                          <a:pt x="2462230" y="-39632"/>
                          <a:pt x="2683114" y="2257"/>
                          <a:pt x="2940978" y="0"/>
                        </a:cubicBezTo>
                        <a:cubicBezTo>
                          <a:pt x="3297966" y="-66121"/>
                          <a:pt x="3475164" y="255078"/>
                          <a:pt x="3529188" y="588210"/>
                        </a:cubicBezTo>
                        <a:cubicBezTo>
                          <a:pt x="3574272" y="863780"/>
                          <a:pt x="3523626" y="966106"/>
                          <a:pt x="3529188" y="1172998"/>
                        </a:cubicBezTo>
                        <a:cubicBezTo>
                          <a:pt x="3534750" y="1379890"/>
                          <a:pt x="3465933" y="1644977"/>
                          <a:pt x="3529188" y="1851351"/>
                        </a:cubicBezTo>
                        <a:cubicBezTo>
                          <a:pt x="3592443" y="2057725"/>
                          <a:pt x="3511454" y="2169708"/>
                          <a:pt x="3529188" y="2295790"/>
                        </a:cubicBezTo>
                        <a:cubicBezTo>
                          <a:pt x="3546922" y="2421872"/>
                          <a:pt x="3527136" y="2693707"/>
                          <a:pt x="3529188" y="2880577"/>
                        </a:cubicBezTo>
                        <a:cubicBezTo>
                          <a:pt x="3531240" y="3067447"/>
                          <a:pt x="3482987" y="3173559"/>
                          <a:pt x="3529188" y="3465365"/>
                        </a:cubicBezTo>
                        <a:cubicBezTo>
                          <a:pt x="3575389" y="3757171"/>
                          <a:pt x="3528527" y="3785537"/>
                          <a:pt x="3529188" y="4003369"/>
                        </a:cubicBezTo>
                        <a:cubicBezTo>
                          <a:pt x="3529849" y="4221201"/>
                          <a:pt x="3513745" y="4519491"/>
                          <a:pt x="3529188" y="4681723"/>
                        </a:cubicBezTo>
                        <a:cubicBezTo>
                          <a:pt x="3544631" y="4843955"/>
                          <a:pt x="3526290" y="5077457"/>
                          <a:pt x="3529188" y="5266510"/>
                        </a:cubicBezTo>
                        <a:cubicBezTo>
                          <a:pt x="3495511" y="5596899"/>
                          <a:pt x="3239177" y="5836325"/>
                          <a:pt x="2940978" y="5854720"/>
                        </a:cubicBezTo>
                        <a:cubicBezTo>
                          <a:pt x="2728639" y="5898033"/>
                          <a:pt x="2496727" y="5784306"/>
                          <a:pt x="2329258" y="5854720"/>
                        </a:cubicBezTo>
                        <a:cubicBezTo>
                          <a:pt x="2161789" y="5925134"/>
                          <a:pt x="1866325" y="5847030"/>
                          <a:pt x="1741066" y="5854720"/>
                        </a:cubicBezTo>
                        <a:cubicBezTo>
                          <a:pt x="1615807" y="5862410"/>
                          <a:pt x="1395638" y="5831161"/>
                          <a:pt x="1223457" y="5854720"/>
                        </a:cubicBezTo>
                        <a:cubicBezTo>
                          <a:pt x="1051276" y="5878279"/>
                          <a:pt x="874717" y="5821346"/>
                          <a:pt x="588210" y="5854720"/>
                        </a:cubicBezTo>
                        <a:cubicBezTo>
                          <a:pt x="295355" y="5835736"/>
                          <a:pt x="-41219" y="5656806"/>
                          <a:pt x="0" y="5266510"/>
                        </a:cubicBezTo>
                        <a:cubicBezTo>
                          <a:pt x="-62082" y="5061492"/>
                          <a:pt x="63114" y="4919165"/>
                          <a:pt x="0" y="4728506"/>
                        </a:cubicBezTo>
                        <a:cubicBezTo>
                          <a:pt x="-63114" y="4537847"/>
                          <a:pt x="67598" y="4416595"/>
                          <a:pt x="0" y="4143718"/>
                        </a:cubicBezTo>
                        <a:cubicBezTo>
                          <a:pt x="-67598" y="3870841"/>
                          <a:pt x="47971" y="3804176"/>
                          <a:pt x="0" y="3699280"/>
                        </a:cubicBezTo>
                        <a:cubicBezTo>
                          <a:pt x="-47971" y="3594384"/>
                          <a:pt x="18838" y="3384689"/>
                          <a:pt x="0" y="3254841"/>
                        </a:cubicBezTo>
                        <a:cubicBezTo>
                          <a:pt x="-18838" y="3124993"/>
                          <a:pt x="36295" y="2896233"/>
                          <a:pt x="0" y="2670054"/>
                        </a:cubicBezTo>
                        <a:cubicBezTo>
                          <a:pt x="-36295" y="2443875"/>
                          <a:pt x="12293" y="2283397"/>
                          <a:pt x="0" y="2178832"/>
                        </a:cubicBezTo>
                        <a:cubicBezTo>
                          <a:pt x="-12293" y="2074267"/>
                          <a:pt x="42881" y="1673819"/>
                          <a:pt x="0" y="1547262"/>
                        </a:cubicBezTo>
                        <a:cubicBezTo>
                          <a:pt x="-42881" y="1420705"/>
                          <a:pt x="2387" y="914777"/>
                          <a:pt x="0" y="5882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18">
            <a:extLst>
              <a:ext uri="{FF2B5EF4-FFF2-40B4-BE49-F238E27FC236}">
                <a16:creationId xmlns:a16="http://schemas.microsoft.com/office/drawing/2014/main" id="{9F752DEF-757A-19B9-7805-B7A70E94C5F2}"/>
              </a:ext>
            </a:extLst>
          </p:cNvPr>
          <p:cNvSpPr/>
          <p:nvPr userDrawn="1"/>
        </p:nvSpPr>
        <p:spPr>
          <a:xfrm flipH="1">
            <a:off x="544607" y="2735191"/>
            <a:ext cx="80439" cy="1697503"/>
          </a:xfrm>
          <a:custGeom>
            <a:avLst/>
            <a:gdLst>
              <a:gd name="connsiteX0" fmla="*/ 973027 w 5838044"/>
              <a:gd name="connsiteY0" fmla="*/ 0 h 7382204"/>
              <a:gd name="connsiteX1" fmla="*/ 4865018 w 5838044"/>
              <a:gd name="connsiteY1" fmla="*/ 0 h 7382204"/>
              <a:gd name="connsiteX2" fmla="*/ 5838044 w 5838044"/>
              <a:gd name="connsiteY2" fmla="*/ 973027 h 7382204"/>
              <a:gd name="connsiteX3" fmla="*/ 5838044 w 5838044"/>
              <a:gd name="connsiteY3" fmla="*/ 7382204 h 7382204"/>
              <a:gd name="connsiteX4" fmla="*/ 0 w 5838044"/>
              <a:gd name="connsiteY4" fmla="*/ 7382204 h 7382204"/>
              <a:gd name="connsiteX5" fmla="*/ 0 w 5838044"/>
              <a:gd name="connsiteY5" fmla="*/ 973027 h 7382204"/>
              <a:gd name="connsiteX6" fmla="*/ 973027 w 5838044"/>
              <a:gd name="connsiteY6" fmla="*/ 0 h 7382204"/>
              <a:gd name="connsiteX0" fmla="*/ 973027 w 5838044"/>
              <a:gd name="connsiteY0" fmla="*/ 0 h 7382204"/>
              <a:gd name="connsiteX1" fmla="*/ 4865018 w 5838044"/>
              <a:gd name="connsiteY1" fmla="*/ 0 h 7382204"/>
              <a:gd name="connsiteX2" fmla="*/ 5838044 w 5838044"/>
              <a:gd name="connsiteY2" fmla="*/ 973027 h 7382204"/>
              <a:gd name="connsiteX3" fmla="*/ 0 w 5838044"/>
              <a:gd name="connsiteY3" fmla="*/ 7382204 h 7382204"/>
              <a:gd name="connsiteX4" fmla="*/ 0 w 5838044"/>
              <a:gd name="connsiteY4" fmla="*/ 973027 h 7382204"/>
              <a:gd name="connsiteX5" fmla="*/ 973027 w 5838044"/>
              <a:gd name="connsiteY5" fmla="*/ 0 h 7382204"/>
              <a:gd name="connsiteX0" fmla="*/ 5838044 w 5929484"/>
              <a:gd name="connsiteY0" fmla="*/ 973027 h 7382204"/>
              <a:gd name="connsiteX1" fmla="*/ 0 w 5929484"/>
              <a:gd name="connsiteY1" fmla="*/ 7382204 h 7382204"/>
              <a:gd name="connsiteX2" fmla="*/ 0 w 5929484"/>
              <a:gd name="connsiteY2" fmla="*/ 973027 h 7382204"/>
              <a:gd name="connsiteX3" fmla="*/ 973027 w 5929484"/>
              <a:gd name="connsiteY3" fmla="*/ 0 h 7382204"/>
              <a:gd name="connsiteX4" fmla="*/ 4865018 w 5929484"/>
              <a:gd name="connsiteY4" fmla="*/ 0 h 7382204"/>
              <a:gd name="connsiteX5" fmla="*/ 5929484 w 5929484"/>
              <a:gd name="connsiteY5" fmla="*/ 1064467 h 7382204"/>
              <a:gd name="connsiteX0" fmla="*/ 5838044 w 5996391"/>
              <a:gd name="connsiteY0" fmla="*/ 973027 h 7382204"/>
              <a:gd name="connsiteX1" fmla="*/ 0 w 5996391"/>
              <a:gd name="connsiteY1" fmla="*/ 7382204 h 7382204"/>
              <a:gd name="connsiteX2" fmla="*/ 0 w 5996391"/>
              <a:gd name="connsiteY2" fmla="*/ 973027 h 7382204"/>
              <a:gd name="connsiteX3" fmla="*/ 973027 w 5996391"/>
              <a:gd name="connsiteY3" fmla="*/ 0 h 7382204"/>
              <a:gd name="connsiteX4" fmla="*/ 4865018 w 5996391"/>
              <a:gd name="connsiteY4" fmla="*/ 0 h 7382204"/>
              <a:gd name="connsiteX5" fmla="*/ 5996391 w 5996391"/>
              <a:gd name="connsiteY5" fmla="*/ 819140 h 7382204"/>
              <a:gd name="connsiteX0" fmla="*/ 5771136 w 5996391"/>
              <a:gd name="connsiteY0" fmla="*/ 4764441 h 7382204"/>
              <a:gd name="connsiteX1" fmla="*/ 0 w 5996391"/>
              <a:gd name="connsiteY1" fmla="*/ 7382204 h 7382204"/>
              <a:gd name="connsiteX2" fmla="*/ 0 w 5996391"/>
              <a:gd name="connsiteY2" fmla="*/ 973027 h 7382204"/>
              <a:gd name="connsiteX3" fmla="*/ 973027 w 5996391"/>
              <a:gd name="connsiteY3" fmla="*/ 0 h 7382204"/>
              <a:gd name="connsiteX4" fmla="*/ 4865018 w 5996391"/>
              <a:gd name="connsiteY4" fmla="*/ 0 h 7382204"/>
              <a:gd name="connsiteX5" fmla="*/ 5996391 w 5996391"/>
              <a:gd name="connsiteY5" fmla="*/ 819140 h 7382204"/>
              <a:gd name="connsiteX0" fmla="*/ 0 w 5996391"/>
              <a:gd name="connsiteY0" fmla="*/ 7382204 h 7382204"/>
              <a:gd name="connsiteX1" fmla="*/ 0 w 5996391"/>
              <a:gd name="connsiteY1" fmla="*/ 973027 h 7382204"/>
              <a:gd name="connsiteX2" fmla="*/ 973027 w 5996391"/>
              <a:gd name="connsiteY2" fmla="*/ 0 h 7382204"/>
              <a:gd name="connsiteX3" fmla="*/ 4865018 w 5996391"/>
              <a:gd name="connsiteY3" fmla="*/ 0 h 7382204"/>
              <a:gd name="connsiteX4" fmla="*/ 5996391 w 5996391"/>
              <a:gd name="connsiteY4" fmla="*/ 819140 h 7382204"/>
              <a:gd name="connsiteX0" fmla="*/ 0 w 4865018"/>
              <a:gd name="connsiteY0" fmla="*/ 7382204 h 7382204"/>
              <a:gd name="connsiteX1" fmla="*/ 0 w 4865018"/>
              <a:gd name="connsiteY1" fmla="*/ 973027 h 7382204"/>
              <a:gd name="connsiteX2" fmla="*/ 973027 w 4865018"/>
              <a:gd name="connsiteY2" fmla="*/ 0 h 7382204"/>
              <a:gd name="connsiteX3" fmla="*/ 4865018 w 4865018"/>
              <a:gd name="connsiteY3" fmla="*/ 0 h 7382204"/>
              <a:gd name="connsiteX0" fmla="*/ 0 w 973027"/>
              <a:gd name="connsiteY0" fmla="*/ 7382204 h 7382204"/>
              <a:gd name="connsiteX1" fmla="*/ 0 w 973027"/>
              <a:gd name="connsiteY1" fmla="*/ 973027 h 7382204"/>
              <a:gd name="connsiteX2" fmla="*/ 973027 w 973027"/>
              <a:gd name="connsiteY2" fmla="*/ 0 h 7382204"/>
              <a:gd name="connsiteX0" fmla="*/ 0 w 0"/>
              <a:gd name="connsiteY0" fmla="*/ 6409177 h 6409177"/>
              <a:gd name="connsiteX1" fmla="*/ 0 w 0"/>
              <a:gd name="connsiteY1" fmla="*/ 0 h 6409177"/>
            </a:gdLst>
            <a:ahLst/>
            <a:cxnLst>
              <a:cxn ang="0">
                <a:pos x="connsiteX0" y="connsiteY0"/>
              </a:cxn>
              <a:cxn ang="0">
                <a:pos x="connsiteX1" y="connsiteY1"/>
              </a:cxn>
            </a:cxnLst>
            <a:rect l="l" t="t" r="r" b="b"/>
            <a:pathLst>
              <a:path h="6409177">
                <a:moveTo>
                  <a:pt x="0" y="6409177"/>
                </a:moveTo>
                <a:lnTo>
                  <a:pt x="0" y="0"/>
                </a:lnTo>
              </a:path>
            </a:pathLst>
          </a:custGeom>
          <a:noFill/>
          <a:ln w="762000" cap="rnd" cmpd="sng">
            <a:solidFill>
              <a:schemeClr val="accent1"/>
            </a:solidFill>
            <a:round/>
            <a:extLst>
              <a:ext uri="{C807C97D-BFC1-408E-A445-0C87EB9F89A2}">
                <ask:lineSketchStyleProps xmlns:ask="http://schemas.microsoft.com/office/drawing/2018/sketchyshapes" sd="1219033472">
                  <a:custGeom>
                    <a:avLst/>
                    <a:gdLst>
                      <a:gd name="connsiteX0" fmla="*/ 0 w 3529188"/>
                      <a:gd name="connsiteY0" fmla="*/ 588210 h 5854720"/>
                      <a:gd name="connsiteX1" fmla="*/ 588210 w 3529188"/>
                      <a:gd name="connsiteY1" fmla="*/ 0 h 5854720"/>
                      <a:gd name="connsiteX2" fmla="*/ 1223457 w 3529188"/>
                      <a:gd name="connsiteY2" fmla="*/ 0 h 5854720"/>
                      <a:gd name="connsiteX3" fmla="*/ 1788122 w 3529188"/>
                      <a:gd name="connsiteY3" fmla="*/ 0 h 5854720"/>
                      <a:gd name="connsiteX4" fmla="*/ 2329258 w 3529188"/>
                      <a:gd name="connsiteY4" fmla="*/ 0 h 5854720"/>
                      <a:gd name="connsiteX5" fmla="*/ 2940978 w 3529188"/>
                      <a:gd name="connsiteY5" fmla="*/ 0 h 5854720"/>
                      <a:gd name="connsiteX6" fmla="*/ 3529188 w 3529188"/>
                      <a:gd name="connsiteY6" fmla="*/ 588210 h 5854720"/>
                      <a:gd name="connsiteX7" fmla="*/ 3529188 w 3529188"/>
                      <a:gd name="connsiteY7" fmla="*/ 1172998 h 5854720"/>
                      <a:gd name="connsiteX8" fmla="*/ 3529188 w 3529188"/>
                      <a:gd name="connsiteY8" fmla="*/ 1851351 h 5854720"/>
                      <a:gd name="connsiteX9" fmla="*/ 3529188 w 3529188"/>
                      <a:gd name="connsiteY9" fmla="*/ 2295790 h 5854720"/>
                      <a:gd name="connsiteX10" fmla="*/ 3529188 w 3529188"/>
                      <a:gd name="connsiteY10" fmla="*/ 2880577 h 5854720"/>
                      <a:gd name="connsiteX11" fmla="*/ 3529188 w 3529188"/>
                      <a:gd name="connsiteY11" fmla="*/ 3465365 h 5854720"/>
                      <a:gd name="connsiteX12" fmla="*/ 3529188 w 3529188"/>
                      <a:gd name="connsiteY12" fmla="*/ 4003369 h 5854720"/>
                      <a:gd name="connsiteX13" fmla="*/ 3529188 w 3529188"/>
                      <a:gd name="connsiteY13" fmla="*/ 4681723 h 5854720"/>
                      <a:gd name="connsiteX14" fmla="*/ 3529188 w 3529188"/>
                      <a:gd name="connsiteY14" fmla="*/ 5266510 h 5854720"/>
                      <a:gd name="connsiteX15" fmla="*/ 2940978 w 3529188"/>
                      <a:gd name="connsiteY15" fmla="*/ 5854720 h 5854720"/>
                      <a:gd name="connsiteX16" fmla="*/ 2329258 w 3529188"/>
                      <a:gd name="connsiteY16" fmla="*/ 5854720 h 5854720"/>
                      <a:gd name="connsiteX17" fmla="*/ 1741066 w 3529188"/>
                      <a:gd name="connsiteY17" fmla="*/ 5854720 h 5854720"/>
                      <a:gd name="connsiteX18" fmla="*/ 1223457 w 3529188"/>
                      <a:gd name="connsiteY18" fmla="*/ 5854720 h 5854720"/>
                      <a:gd name="connsiteX19" fmla="*/ 588210 w 3529188"/>
                      <a:gd name="connsiteY19" fmla="*/ 5854720 h 5854720"/>
                      <a:gd name="connsiteX20" fmla="*/ 0 w 3529188"/>
                      <a:gd name="connsiteY20" fmla="*/ 5266510 h 5854720"/>
                      <a:gd name="connsiteX21" fmla="*/ 0 w 3529188"/>
                      <a:gd name="connsiteY21" fmla="*/ 4728506 h 5854720"/>
                      <a:gd name="connsiteX22" fmla="*/ 0 w 3529188"/>
                      <a:gd name="connsiteY22" fmla="*/ 4143718 h 5854720"/>
                      <a:gd name="connsiteX23" fmla="*/ 0 w 3529188"/>
                      <a:gd name="connsiteY23" fmla="*/ 3699280 h 5854720"/>
                      <a:gd name="connsiteX24" fmla="*/ 0 w 3529188"/>
                      <a:gd name="connsiteY24" fmla="*/ 3254841 h 5854720"/>
                      <a:gd name="connsiteX25" fmla="*/ 0 w 3529188"/>
                      <a:gd name="connsiteY25" fmla="*/ 2670054 h 5854720"/>
                      <a:gd name="connsiteX26" fmla="*/ 0 w 3529188"/>
                      <a:gd name="connsiteY26" fmla="*/ 2178832 h 5854720"/>
                      <a:gd name="connsiteX27" fmla="*/ 0 w 3529188"/>
                      <a:gd name="connsiteY27" fmla="*/ 1547262 h 5854720"/>
                      <a:gd name="connsiteX28" fmla="*/ 0 w 3529188"/>
                      <a:gd name="connsiteY28" fmla="*/ 588210 h 58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9188" h="5854720" extrusionOk="0">
                        <a:moveTo>
                          <a:pt x="0" y="588210"/>
                        </a:moveTo>
                        <a:cubicBezTo>
                          <a:pt x="-21018" y="250387"/>
                          <a:pt x="217110" y="17355"/>
                          <a:pt x="588210" y="0"/>
                        </a:cubicBezTo>
                        <a:cubicBezTo>
                          <a:pt x="876112" y="-19041"/>
                          <a:pt x="1081758" y="40565"/>
                          <a:pt x="1223457" y="0"/>
                        </a:cubicBezTo>
                        <a:cubicBezTo>
                          <a:pt x="1365156" y="-40565"/>
                          <a:pt x="1510790" y="32361"/>
                          <a:pt x="1788122" y="0"/>
                        </a:cubicBezTo>
                        <a:cubicBezTo>
                          <a:pt x="2065454" y="-32361"/>
                          <a:pt x="2196286" y="39632"/>
                          <a:pt x="2329258" y="0"/>
                        </a:cubicBezTo>
                        <a:cubicBezTo>
                          <a:pt x="2462230" y="-39632"/>
                          <a:pt x="2683114" y="2257"/>
                          <a:pt x="2940978" y="0"/>
                        </a:cubicBezTo>
                        <a:cubicBezTo>
                          <a:pt x="3297966" y="-66121"/>
                          <a:pt x="3475164" y="255078"/>
                          <a:pt x="3529188" y="588210"/>
                        </a:cubicBezTo>
                        <a:cubicBezTo>
                          <a:pt x="3574272" y="863780"/>
                          <a:pt x="3523626" y="966106"/>
                          <a:pt x="3529188" y="1172998"/>
                        </a:cubicBezTo>
                        <a:cubicBezTo>
                          <a:pt x="3534750" y="1379890"/>
                          <a:pt x="3465933" y="1644977"/>
                          <a:pt x="3529188" y="1851351"/>
                        </a:cubicBezTo>
                        <a:cubicBezTo>
                          <a:pt x="3592443" y="2057725"/>
                          <a:pt x="3511454" y="2169708"/>
                          <a:pt x="3529188" y="2295790"/>
                        </a:cubicBezTo>
                        <a:cubicBezTo>
                          <a:pt x="3546922" y="2421872"/>
                          <a:pt x="3527136" y="2693707"/>
                          <a:pt x="3529188" y="2880577"/>
                        </a:cubicBezTo>
                        <a:cubicBezTo>
                          <a:pt x="3531240" y="3067447"/>
                          <a:pt x="3482987" y="3173559"/>
                          <a:pt x="3529188" y="3465365"/>
                        </a:cubicBezTo>
                        <a:cubicBezTo>
                          <a:pt x="3575389" y="3757171"/>
                          <a:pt x="3528527" y="3785537"/>
                          <a:pt x="3529188" y="4003369"/>
                        </a:cubicBezTo>
                        <a:cubicBezTo>
                          <a:pt x="3529849" y="4221201"/>
                          <a:pt x="3513745" y="4519491"/>
                          <a:pt x="3529188" y="4681723"/>
                        </a:cubicBezTo>
                        <a:cubicBezTo>
                          <a:pt x="3544631" y="4843955"/>
                          <a:pt x="3526290" y="5077457"/>
                          <a:pt x="3529188" y="5266510"/>
                        </a:cubicBezTo>
                        <a:cubicBezTo>
                          <a:pt x="3495511" y="5596899"/>
                          <a:pt x="3239177" y="5836325"/>
                          <a:pt x="2940978" y="5854720"/>
                        </a:cubicBezTo>
                        <a:cubicBezTo>
                          <a:pt x="2728639" y="5898033"/>
                          <a:pt x="2496727" y="5784306"/>
                          <a:pt x="2329258" y="5854720"/>
                        </a:cubicBezTo>
                        <a:cubicBezTo>
                          <a:pt x="2161789" y="5925134"/>
                          <a:pt x="1866325" y="5847030"/>
                          <a:pt x="1741066" y="5854720"/>
                        </a:cubicBezTo>
                        <a:cubicBezTo>
                          <a:pt x="1615807" y="5862410"/>
                          <a:pt x="1395638" y="5831161"/>
                          <a:pt x="1223457" y="5854720"/>
                        </a:cubicBezTo>
                        <a:cubicBezTo>
                          <a:pt x="1051276" y="5878279"/>
                          <a:pt x="874717" y="5821346"/>
                          <a:pt x="588210" y="5854720"/>
                        </a:cubicBezTo>
                        <a:cubicBezTo>
                          <a:pt x="295355" y="5835736"/>
                          <a:pt x="-41219" y="5656806"/>
                          <a:pt x="0" y="5266510"/>
                        </a:cubicBezTo>
                        <a:cubicBezTo>
                          <a:pt x="-62082" y="5061492"/>
                          <a:pt x="63114" y="4919165"/>
                          <a:pt x="0" y="4728506"/>
                        </a:cubicBezTo>
                        <a:cubicBezTo>
                          <a:pt x="-63114" y="4537847"/>
                          <a:pt x="67598" y="4416595"/>
                          <a:pt x="0" y="4143718"/>
                        </a:cubicBezTo>
                        <a:cubicBezTo>
                          <a:pt x="-67598" y="3870841"/>
                          <a:pt x="47971" y="3804176"/>
                          <a:pt x="0" y="3699280"/>
                        </a:cubicBezTo>
                        <a:cubicBezTo>
                          <a:pt x="-47971" y="3594384"/>
                          <a:pt x="18838" y="3384689"/>
                          <a:pt x="0" y="3254841"/>
                        </a:cubicBezTo>
                        <a:cubicBezTo>
                          <a:pt x="-18838" y="3124993"/>
                          <a:pt x="36295" y="2896233"/>
                          <a:pt x="0" y="2670054"/>
                        </a:cubicBezTo>
                        <a:cubicBezTo>
                          <a:pt x="-36295" y="2443875"/>
                          <a:pt x="12293" y="2283397"/>
                          <a:pt x="0" y="2178832"/>
                        </a:cubicBezTo>
                        <a:cubicBezTo>
                          <a:pt x="-12293" y="2074267"/>
                          <a:pt x="42881" y="1673819"/>
                          <a:pt x="0" y="1547262"/>
                        </a:cubicBezTo>
                        <a:cubicBezTo>
                          <a:pt x="-42881" y="1420705"/>
                          <a:pt x="2387" y="914777"/>
                          <a:pt x="0" y="5882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20">
            <a:extLst>
              <a:ext uri="{FF2B5EF4-FFF2-40B4-BE49-F238E27FC236}">
                <a16:creationId xmlns:a16="http://schemas.microsoft.com/office/drawing/2014/main" id="{6010C008-0418-12FF-A80A-05ECF85F5EB6}"/>
              </a:ext>
            </a:extLst>
          </p:cNvPr>
          <p:cNvSpPr/>
          <p:nvPr userDrawn="1"/>
        </p:nvSpPr>
        <p:spPr>
          <a:xfrm flipH="1">
            <a:off x="7620566" y="3973595"/>
            <a:ext cx="4046047" cy="1354794"/>
          </a:xfrm>
          <a:custGeom>
            <a:avLst/>
            <a:gdLst>
              <a:gd name="connsiteX0" fmla="*/ 0 w 4046047"/>
              <a:gd name="connsiteY0" fmla="*/ 0 h 1354794"/>
              <a:gd name="connsiteX1" fmla="*/ 4046047 w 4046047"/>
              <a:gd name="connsiteY1" fmla="*/ 530971 h 1354794"/>
              <a:gd name="connsiteX2" fmla="*/ 4046047 w 4046047"/>
              <a:gd name="connsiteY2" fmla="*/ 1354794 h 1354794"/>
              <a:gd name="connsiteX3" fmla="*/ 620191 w 4046047"/>
              <a:gd name="connsiteY3" fmla="*/ 1354794 h 1354794"/>
              <a:gd name="connsiteX4" fmla="*/ 0 w 4046047"/>
              <a:gd name="connsiteY4" fmla="*/ 783283 h 1354794"/>
              <a:gd name="connsiteX0" fmla="*/ 4046047 w 4137487"/>
              <a:gd name="connsiteY0" fmla="*/ 530971 h 1354794"/>
              <a:gd name="connsiteX1" fmla="*/ 4046047 w 4137487"/>
              <a:gd name="connsiteY1" fmla="*/ 1354794 h 1354794"/>
              <a:gd name="connsiteX2" fmla="*/ 620191 w 4137487"/>
              <a:gd name="connsiteY2" fmla="*/ 1354794 h 1354794"/>
              <a:gd name="connsiteX3" fmla="*/ 0 w 4137487"/>
              <a:gd name="connsiteY3" fmla="*/ 783283 h 1354794"/>
              <a:gd name="connsiteX4" fmla="*/ 0 w 4137487"/>
              <a:gd name="connsiteY4" fmla="*/ 0 h 1354794"/>
              <a:gd name="connsiteX5" fmla="*/ 4137487 w 4137487"/>
              <a:gd name="connsiteY5" fmla="*/ 622411 h 1354794"/>
              <a:gd name="connsiteX0" fmla="*/ 4046047 w 4137487"/>
              <a:gd name="connsiteY0" fmla="*/ 1354794 h 1354794"/>
              <a:gd name="connsiteX1" fmla="*/ 620191 w 4137487"/>
              <a:gd name="connsiteY1" fmla="*/ 1354794 h 1354794"/>
              <a:gd name="connsiteX2" fmla="*/ 0 w 4137487"/>
              <a:gd name="connsiteY2" fmla="*/ 783283 h 1354794"/>
              <a:gd name="connsiteX3" fmla="*/ 0 w 4137487"/>
              <a:gd name="connsiteY3" fmla="*/ 0 h 1354794"/>
              <a:gd name="connsiteX4" fmla="*/ 4137487 w 4137487"/>
              <a:gd name="connsiteY4" fmla="*/ 622411 h 1354794"/>
              <a:gd name="connsiteX0" fmla="*/ 4046047 w 4046047"/>
              <a:gd name="connsiteY0" fmla="*/ 1354794 h 1354794"/>
              <a:gd name="connsiteX1" fmla="*/ 620191 w 4046047"/>
              <a:gd name="connsiteY1" fmla="*/ 1354794 h 1354794"/>
              <a:gd name="connsiteX2" fmla="*/ 0 w 4046047"/>
              <a:gd name="connsiteY2" fmla="*/ 783283 h 1354794"/>
              <a:gd name="connsiteX3" fmla="*/ 0 w 4046047"/>
              <a:gd name="connsiteY3" fmla="*/ 0 h 1354794"/>
            </a:gdLst>
            <a:ahLst/>
            <a:cxnLst>
              <a:cxn ang="0">
                <a:pos x="connsiteX0" y="connsiteY0"/>
              </a:cxn>
              <a:cxn ang="0">
                <a:pos x="connsiteX1" y="connsiteY1"/>
              </a:cxn>
              <a:cxn ang="0">
                <a:pos x="connsiteX2" y="connsiteY2"/>
              </a:cxn>
              <a:cxn ang="0">
                <a:pos x="connsiteX3" y="connsiteY3"/>
              </a:cxn>
            </a:cxnLst>
            <a:rect l="l" t="t" r="r" b="b"/>
            <a:pathLst>
              <a:path w="4046047" h="1354794">
                <a:moveTo>
                  <a:pt x="4046047" y="1354794"/>
                </a:moveTo>
                <a:lnTo>
                  <a:pt x="620191" y="1354794"/>
                </a:lnTo>
                <a:cubicBezTo>
                  <a:pt x="277669" y="1354794"/>
                  <a:pt x="0" y="1098920"/>
                  <a:pt x="0" y="783283"/>
                </a:cubicBezTo>
                <a:lnTo>
                  <a:pt x="0" y="0"/>
                </a:lnTo>
              </a:path>
            </a:pathLst>
          </a:custGeom>
          <a:noFill/>
          <a:ln w="762000" cap="rnd" cmpd="sng">
            <a:solidFill>
              <a:schemeClr val="accent4"/>
            </a:solidFill>
            <a:round/>
            <a:extLst>
              <a:ext uri="{C807C97D-BFC1-408E-A445-0C87EB9F89A2}">
                <ask:lineSketchStyleProps xmlns:ask="http://schemas.microsoft.com/office/drawing/2018/sketchyshapes" sd="1219033472">
                  <a:custGeom>
                    <a:avLst/>
                    <a:gdLst>
                      <a:gd name="connsiteX0" fmla="*/ 0 w 3529188"/>
                      <a:gd name="connsiteY0" fmla="*/ 588210 h 5854720"/>
                      <a:gd name="connsiteX1" fmla="*/ 588210 w 3529188"/>
                      <a:gd name="connsiteY1" fmla="*/ 0 h 5854720"/>
                      <a:gd name="connsiteX2" fmla="*/ 1223457 w 3529188"/>
                      <a:gd name="connsiteY2" fmla="*/ 0 h 5854720"/>
                      <a:gd name="connsiteX3" fmla="*/ 1788122 w 3529188"/>
                      <a:gd name="connsiteY3" fmla="*/ 0 h 5854720"/>
                      <a:gd name="connsiteX4" fmla="*/ 2329258 w 3529188"/>
                      <a:gd name="connsiteY4" fmla="*/ 0 h 5854720"/>
                      <a:gd name="connsiteX5" fmla="*/ 2940978 w 3529188"/>
                      <a:gd name="connsiteY5" fmla="*/ 0 h 5854720"/>
                      <a:gd name="connsiteX6" fmla="*/ 3529188 w 3529188"/>
                      <a:gd name="connsiteY6" fmla="*/ 588210 h 5854720"/>
                      <a:gd name="connsiteX7" fmla="*/ 3529188 w 3529188"/>
                      <a:gd name="connsiteY7" fmla="*/ 1172998 h 5854720"/>
                      <a:gd name="connsiteX8" fmla="*/ 3529188 w 3529188"/>
                      <a:gd name="connsiteY8" fmla="*/ 1851351 h 5854720"/>
                      <a:gd name="connsiteX9" fmla="*/ 3529188 w 3529188"/>
                      <a:gd name="connsiteY9" fmla="*/ 2295790 h 5854720"/>
                      <a:gd name="connsiteX10" fmla="*/ 3529188 w 3529188"/>
                      <a:gd name="connsiteY10" fmla="*/ 2880577 h 5854720"/>
                      <a:gd name="connsiteX11" fmla="*/ 3529188 w 3529188"/>
                      <a:gd name="connsiteY11" fmla="*/ 3465365 h 5854720"/>
                      <a:gd name="connsiteX12" fmla="*/ 3529188 w 3529188"/>
                      <a:gd name="connsiteY12" fmla="*/ 4003369 h 5854720"/>
                      <a:gd name="connsiteX13" fmla="*/ 3529188 w 3529188"/>
                      <a:gd name="connsiteY13" fmla="*/ 4681723 h 5854720"/>
                      <a:gd name="connsiteX14" fmla="*/ 3529188 w 3529188"/>
                      <a:gd name="connsiteY14" fmla="*/ 5266510 h 5854720"/>
                      <a:gd name="connsiteX15" fmla="*/ 2940978 w 3529188"/>
                      <a:gd name="connsiteY15" fmla="*/ 5854720 h 5854720"/>
                      <a:gd name="connsiteX16" fmla="*/ 2329258 w 3529188"/>
                      <a:gd name="connsiteY16" fmla="*/ 5854720 h 5854720"/>
                      <a:gd name="connsiteX17" fmla="*/ 1741066 w 3529188"/>
                      <a:gd name="connsiteY17" fmla="*/ 5854720 h 5854720"/>
                      <a:gd name="connsiteX18" fmla="*/ 1223457 w 3529188"/>
                      <a:gd name="connsiteY18" fmla="*/ 5854720 h 5854720"/>
                      <a:gd name="connsiteX19" fmla="*/ 588210 w 3529188"/>
                      <a:gd name="connsiteY19" fmla="*/ 5854720 h 5854720"/>
                      <a:gd name="connsiteX20" fmla="*/ 0 w 3529188"/>
                      <a:gd name="connsiteY20" fmla="*/ 5266510 h 5854720"/>
                      <a:gd name="connsiteX21" fmla="*/ 0 w 3529188"/>
                      <a:gd name="connsiteY21" fmla="*/ 4728506 h 5854720"/>
                      <a:gd name="connsiteX22" fmla="*/ 0 w 3529188"/>
                      <a:gd name="connsiteY22" fmla="*/ 4143718 h 5854720"/>
                      <a:gd name="connsiteX23" fmla="*/ 0 w 3529188"/>
                      <a:gd name="connsiteY23" fmla="*/ 3699280 h 5854720"/>
                      <a:gd name="connsiteX24" fmla="*/ 0 w 3529188"/>
                      <a:gd name="connsiteY24" fmla="*/ 3254841 h 5854720"/>
                      <a:gd name="connsiteX25" fmla="*/ 0 w 3529188"/>
                      <a:gd name="connsiteY25" fmla="*/ 2670054 h 5854720"/>
                      <a:gd name="connsiteX26" fmla="*/ 0 w 3529188"/>
                      <a:gd name="connsiteY26" fmla="*/ 2178832 h 5854720"/>
                      <a:gd name="connsiteX27" fmla="*/ 0 w 3529188"/>
                      <a:gd name="connsiteY27" fmla="*/ 1547262 h 5854720"/>
                      <a:gd name="connsiteX28" fmla="*/ 0 w 3529188"/>
                      <a:gd name="connsiteY28" fmla="*/ 588210 h 58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9188" h="5854720" extrusionOk="0">
                        <a:moveTo>
                          <a:pt x="0" y="588210"/>
                        </a:moveTo>
                        <a:cubicBezTo>
                          <a:pt x="-21018" y="250387"/>
                          <a:pt x="217110" y="17355"/>
                          <a:pt x="588210" y="0"/>
                        </a:cubicBezTo>
                        <a:cubicBezTo>
                          <a:pt x="876112" y="-19041"/>
                          <a:pt x="1081758" y="40565"/>
                          <a:pt x="1223457" y="0"/>
                        </a:cubicBezTo>
                        <a:cubicBezTo>
                          <a:pt x="1365156" y="-40565"/>
                          <a:pt x="1510790" y="32361"/>
                          <a:pt x="1788122" y="0"/>
                        </a:cubicBezTo>
                        <a:cubicBezTo>
                          <a:pt x="2065454" y="-32361"/>
                          <a:pt x="2196286" y="39632"/>
                          <a:pt x="2329258" y="0"/>
                        </a:cubicBezTo>
                        <a:cubicBezTo>
                          <a:pt x="2462230" y="-39632"/>
                          <a:pt x="2683114" y="2257"/>
                          <a:pt x="2940978" y="0"/>
                        </a:cubicBezTo>
                        <a:cubicBezTo>
                          <a:pt x="3297966" y="-66121"/>
                          <a:pt x="3475164" y="255078"/>
                          <a:pt x="3529188" y="588210"/>
                        </a:cubicBezTo>
                        <a:cubicBezTo>
                          <a:pt x="3574272" y="863780"/>
                          <a:pt x="3523626" y="966106"/>
                          <a:pt x="3529188" y="1172998"/>
                        </a:cubicBezTo>
                        <a:cubicBezTo>
                          <a:pt x="3534750" y="1379890"/>
                          <a:pt x="3465933" y="1644977"/>
                          <a:pt x="3529188" y="1851351"/>
                        </a:cubicBezTo>
                        <a:cubicBezTo>
                          <a:pt x="3592443" y="2057725"/>
                          <a:pt x="3511454" y="2169708"/>
                          <a:pt x="3529188" y="2295790"/>
                        </a:cubicBezTo>
                        <a:cubicBezTo>
                          <a:pt x="3546922" y="2421872"/>
                          <a:pt x="3527136" y="2693707"/>
                          <a:pt x="3529188" y="2880577"/>
                        </a:cubicBezTo>
                        <a:cubicBezTo>
                          <a:pt x="3531240" y="3067447"/>
                          <a:pt x="3482987" y="3173559"/>
                          <a:pt x="3529188" y="3465365"/>
                        </a:cubicBezTo>
                        <a:cubicBezTo>
                          <a:pt x="3575389" y="3757171"/>
                          <a:pt x="3528527" y="3785537"/>
                          <a:pt x="3529188" y="4003369"/>
                        </a:cubicBezTo>
                        <a:cubicBezTo>
                          <a:pt x="3529849" y="4221201"/>
                          <a:pt x="3513745" y="4519491"/>
                          <a:pt x="3529188" y="4681723"/>
                        </a:cubicBezTo>
                        <a:cubicBezTo>
                          <a:pt x="3544631" y="4843955"/>
                          <a:pt x="3526290" y="5077457"/>
                          <a:pt x="3529188" y="5266510"/>
                        </a:cubicBezTo>
                        <a:cubicBezTo>
                          <a:pt x="3495511" y="5596899"/>
                          <a:pt x="3239177" y="5836325"/>
                          <a:pt x="2940978" y="5854720"/>
                        </a:cubicBezTo>
                        <a:cubicBezTo>
                          <a:pt x="2728639" y="5898033"/>
                          <a:pt x="2496727" y="5784306"/>
                          <a:pt x="2329258" y="5854720"/>
                        </a:cubicBezTo>
                        <a:cubicBezTo>
                          <a:pt x="2161789" y="5925134"/>
                          <a:pt x="1866325" y="5847030"/>
                          <a:pt x="1741066" y="5854720"/>
                        </a:cubicBezTo>
                        <a:cubicBezTo>
                          <a:pt x="1615807" y="5862410"/>
                          <a:pt x="1395638" y="5831161"/>
                          <a:pt x="1223457" y="5854720"/>
                        </a:cubicBezTo>
                        <a:cubicBezTo>
                          <a:pt x="1051276" y="5878279"/>
                          <a:pt x="874717" y="5821346"/>
                          <a:pt x="588210" y="5854720"/>
                        </a:cubicBezTo>
                        <a:cubicBezTo>
                          <a:pt x="295355" y="5835736"/>
                          <a:pt x="-41219" y="5656806"/>
                          <a:pt x="0" y="5266510"/>
                        </a:cubicBezTo>
                        <a:cubicBezTo>
                          <a:pt x="-62082" y="5061492"/>
                          <a:pt x="63114" y="4919165"/>
                          <a:pt x="0" y="4728506"/>
                        </a:cubicBezTo>
                        <a:cubicBezTo>
                          <a:pt x="-63114" y="4537847"/>
                          <a:pt x="67598" y="4416595"/>
                          <a:pt x="0" y="4143718"/>
                        </a:cubicBezTo>
                        <a:cubicBezTo>
                          <a:pt x="-67598" y="3870841"/>
                          <a:pt x="47971" y="3804176"/>
                          <a:pt x="0" y="3699280"/>
                        </a:cubicBezTo>
                        <a:cubicBezTo>
                          <a:pt x="-47971" y="3594384"/>
                          <a:pt x="18838" y="3384689"/>
                          <a:pt x="0" y="3254841"/>
                        </a:cubicBezTo>
                        <a:cubicBezTo>
                          <a:pt x="-18838" y="3124993"/>
                          <a:pt x="36295" y="2896233"/>
                          <a:pt x="0" y="2670054"/>
                        </a:cubicBezTo>
                        <a:cubicBezTo>
                          <a:pt x="-36295" y="2443875"/>
                          <a:pt x="12293" y="2283397"/>
                          <a:pt x="0" y="2178832"/>
                        </a:cubicBezTo>
                        <a:cubicBezTo>
                          <a:pt x="-12293" y="2074267"/>
                          <a:pt x="42881" y="1673819"/>
                          <a:pt x="0" y="1547262"/>
                        </a:cubicBezTo>
                        <a:cubicBezTo>
                          <a:pt x="-42881" y="1420705"/>
                          <a:pt x="2387" y="914777"/>
                          <a:pt x="0" y="5882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9" name="Graphic 28">
            <a:extLst>
              <a:ext uri="{FF2B5EF4-FFF2-40B4-BE49-F238E27FC236}">
                <a16:creationId xmlns:a16="http://schemas.microsoft.com/office/drawing/2014/main" id="{59EEBCDC-BA3F-5868-75D6-7EB2B87115CB}"/>
              </a:ext>
            </a:extLst>
          </p:cNvPr>
          <p:cNvPicPr>
            <a:picLocks noChangeAspect="1"/>
          </p:cNvPicPr>
          <p:nvPr userDrawn="1"/>
        </p:nvPicPr>
        <p:blipFill>
          <a:blip r:embed="rId10">
            <a:extLst>
              <a:ext uri="{96DAC541-7B7A-43D3-8B79-37D633B846F1}">
                <asvg:svgBlip xmlns:asvg="http://schemas.microsoft.com/office/drawing/2016/SVG/main" r:embed="rId11"/>
              </a:ext>
            </a:extLst>
          </a:blip>
          <a:srcRect l="59986"/>
          <a:stretch>
            <a:fillRect/>
          </a:stretch>
        </p:blipFill>
        <p:spPr>
          <a:xfrm>
            <a:off x="0" y="1420643"/>
            <a:ext cx="1014082" cy="1648983"/>
          </a:xfrm>
          <a:custGeom>
            <a:avLst/>
            <a:gdLst>
              <a:gd name="connsiteX0" fmla="*/ 0 w 1014082"/>
              <a:gd name="connsiteY0" fmla="*/ 0 h 1648983"/>
              <a:gd name="connsiteX1" fmla="*/ 1014082 w 1014082"/>
              <a:gd name="connsiteY1" fmla="*/ 0 h 1648983"/>
              <a:gd name="connsiteX2" fmla="*/ 1014082 w 1014082"/>
              <a:gd name="connsiteY2" fmla="*/ 1648983 h 1648983"/>
              <a:gd name="connsiteX3" fmla="*/ 0 w 1014082"/>
              <a:gd name="connsiteY3" fmla="*/ 1648983 h 1648983"/>
            </a:gdLst>
            <a:ahLst/>
            <a:cxnLst>
              <a:cxn ang="0">
                <a:pos x="connsiteX0" y="connsiteY0"/>
              </a:cxn>
              <a:cxn ang="0">
                <a:pos x="connsiteX1" y="connsiteY1"/>
              </a:cxn>
              <a:cxn ang="0">
                <a:pos x="connsiteX2" y="connsiteY2"/>
              </a:cxn>
              <a:cxn ang="0">
                <a:pos x="connsiteX3" y="connsiteY3"/>
              </a:cxn>
            </a:cxnLst>
            <a:rect l="l" t="t" r="r" b="b"/>
            <a:pathLst>
              <a:path w="1014082" h="1648983">
                <a:moveTo>
                  <a:pt x="0" y="0"/>
                </a:moveTo>
                <a:lnTo>
                  <a:pt x="1014082" y="0"/>
                </a:lnTo>
                <a:lnTo>
                  <a:pt x="1014082" y="1648983"/>
                </a:lnTo>
                <a:lnTo>
                  <a:pt x="0" y="1648983"/>
                </a:lnTo>
                <a:close/>
              </a:path>
            </a:pathLst>
          </a:custGeom>
        </p:spPr>
      </p:pic>
      <p:sp>
        <p:nvSpPr>
          <p:cNvPr id="10" name="Text Placeholder 9">
            <a:extLst>
              <a:ext uri="{FF2B5EF4-FFF2-40B4-BE49-F238E27FC236}">
                <a16:creationId xmlns:a16="http://schemas.microsoft.com/office/drawing/2014/main" id="{3660BA33-D95F-4C82-419E-ADBE0C891558}"/>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anchor="t" anchorCtr="0">
            <a:noAutofit/>
          </a:bodyPr>
          <a:lstStyle>
            <a:lvl1pPr marL="0" indent="0" algn="ctr">
              <a:lnSpc>
                <a:spcPct val="100000"/>
              </a:lnSpc>
              <a:spcBef>
                <a:spcPts val="0"/>
              </a:spcBef>
              <a:buNone/>
              <a:defRPr sz="3200" b="0">
                <a:noFill/>
              </a:defRPr>
            </a:lvl1pPr>
          </a:lstStyle>
          <a:p>
            <a:pPr lvl="0"/>
            <a:r>
              <a:rPr lang="en-US" dirty="0"/>
              <a:t>X</a:t>
            </a:r>
          </a:p>
        </p:txBody>
      </p:sp>
      <p:sp>
        <p:nvSpPr>
          <p:cNvPr id="45" name="Picture Placeholder 42">
            <a:extLst>
              <a:ext uri="{FF2B5EF4-FFF2-40B4-BE49-F238E27FC236}">
                <a16:creationId xmlns:a16="http://schemas.microsoft.com/office/drawing/2014/main" id="{085DE0BA-CA08-ED26-0A53-02D6FB619788}"/>
              </a:ext>
            </a:extLst>
          </p:cNvPr>
          <p:cNvSpPr>
            <a:spLocks noGrp="1"/>
          </p:cNvSpPr>
          <p:nvPr>
            <p:ph type="pic" sz="quarter" idx="14"/>
          </p:nvPr>
        </p:nvSpPr>
        <p:spPr>
          <a:xfrm>
            <a:off x="4330203" y="2337393"/>
            <a:ext cx="1389888" cy="1389888"/>
          </a:xfrm>
          <a:prstGeom prst="ellipse">
            <a:avLst/>
          </a:prstGeom>
          <a:solidFill>
            <a:schemeClr val="accent2">
              <a:lumMod val="20000"/>
              <a:lumOff val="80000"/>
            </a:schemeClr>
          </a:solidFill>
        </p:spPr>
        <p:txBody>
          <a:bodyPr anchor="ctr">
            <a:normAutofit/>
          </a:bodyPr>
          <a:lstStyle>
            <a:lvl1pPr marL="0" indent="0" algn="ctr">
              <a:buNone/>
              <a:defRPr sz="800"/>
            </a:lvl1pPr>
          </a:lstStyle>
          <a:p>
            <a:endParaRPr lang="en-US" dirty="0"/>
          </a:p>
        </p:txBody>
      </p:sp>
      <p:sp>
        <p:nvSpPr>
          <p:cNvPr id="46" name="Picture Placeholder 42">
            <a:extLst>
              <a:ext uri="{FF2B5EF4-FFF2-40B4-BE49-F238E27FC236}">
                <a16:creationId xmlns:a16="http://schemas.microsoft.com/office/drawing/2014/main" id="{70F05177-1747-10FB-B022-0A36F8F91931}"/>
              </a:ext>
            </a:extLst>
          </p:cNvPr>
          <p:cNvSpPr>
            <a:spLocks noGrp="1"/>
          </p:cNvSpPr>
          <p:nvPr>
            <p:ph type="pic" sz="quarter" idx="15"/>
          </p:nvPr>
        </p:nvSpPr>
        <p:spPr>
          <a:xfrm>
            <a:off x="6469928" y="2339375"/>
            <a:ext cx="1389888" cy="1389888"/>
          </a:xfrm>
          <a:prstGeom prst="ellipse">
            <a:avLst/>
          </a:prstGeom>
          <a:solidFill>
            <a:schemeClr val="bg1">
              <a:lumMod val="95000"/>
            </a:schemeClr>
          </a:solidFill>
        </p:spPr>
        <p:txBody>
          <a:bodyPr anchor="ctr">
            <a:normAutofit/>
          </a:bodyPr>
          <a:lstStyle>
            <a:lvl1pPr marL="0" indent="0" algn="ctr">
              <a:buNone/>
              <a:defRPr sz="800"/>
            </a:lvl1pPr>
          </a:lstStyle>
          <a:p>
            <a:endParaRPr lang="en-US" dirty="0"/>
          </a:p>
        </p:txBody>
      </p:sp>
      <p:sp>
        <p:nvSpPr>
          <p:cNvPr id="50" name="Text Placeholder 47">
            <a:extLst>
              <a:ext uri="{FF2B5EF4-FFF2-40B4-BE49-F238E27FC236}">
                <a16:creationId xmlns:a16="http://schemas.microsoft.com/office/drawing/2014/main" id="{485E5AFC-758F-34A6-2FEC-6042921AB73B}"/>
              </a:ext>
            </a:extLst>
          </p:cNvPr>
          <p:cNvSpPr>
            <a:spLocks noGrp="1"/>
          </p:cNvSpPr>
          <p:nvPr>
            <p:ph type="body" sz="quarter" idx="18"/>
          </p:nvPr>
        </p:nvSpPr>
        <p:spPr>
          <a:xfrm>
            <a:off x="1126514" y="5064875"/>
            <a:ext cx="2788920" cy="365760"/>
          </a:xfrm>
        </p:spPr>
        <p:txBody>
          <a:bodyPr>
            <a:normAutofit/>
          </a:bodyPr>
          <a:lstStyle>
            <a:lvl1pPr marL="0" indent="0" algn="r">
              <a:lnSpc>
                <a:spcPct val="100000"/>
              </a:lnSpc>
              <a:spcBef>
                <a:spcPts val="0"/>
              </a:spcBef>
              <a:buNone/>
              <a:defRPr sz="1800"/>
            </a:lvl1pPr>
          </a:lstStyle>
          <a:p>
            <a:pPr lvl="0"/>
            <a:r>
              <a:rPr lang="en-US" dirty="0"/>
              <a:t>Click to edit Master text styles</a:t>
            </a:r>
          </a:p>
        </p:txBody>
      </p:sp>
      <p:sp>
        <p:nvSpPr>
          <p:cNvPr id="51" name="Text Placeholder 47">
            <a:extLst>
              <a:ext uri="{FF2B5EF4-FFF2-40B4-BE49-F238E27FC236}">
                <a16:creationId xmlns:a16="http://schemas.microsoft.com/office/drawing/2014/main" id="{298713CC-F6D5-ED75-901B-4121FEC84360}"/>
              </a:ext>
            </a:extLst>
          </p:cNvPr>
          <p:cNvSpPr>
            <a:spLocks noGrp="1"/>
          </p:cNvSpPr>
          <p:nvPr>
            <p:ph type="body" sz="quarter" idx="19"/>
          </p:nvPr>
        </p:nvSpPr>
        <p:spPr>
          <a:xfrm>
            <a:off x="8271823" y="5032014"/>
            <a:ext cx="2788920" cy="365760"/>
          </a:xfrm>
        </p:spPr>
        <p:txBody>
          <a:bodyPr>
            <a:normAutofit/>
          </a:bodyPr>
          <a:lstStyle>
            <a:lvl1pPr marL="0" indent="0" algn="l">
              <a:lnSpc>
                <a:spcPct val="100000"/>
              </a:lnSpc>
              <a:spcBef>
                <a:spcPts val="0"/>
              </a:spcBef>
              <a:buNone/>
              <a:defRPr sz="1800"/>
            </a:lvl1pPr>
          </a:lstStyle>
          <a:p>
            <a:pPr lvl="0"/>
            <a:r>
              <a:rPr lang="en-US" dirty="0"/>
              <a:t>Click to edit Master text styles</a:t>
            </a:r>
          </a:p>
        </p:txBody>
      </p:sp>
      <p:sp>
        <p:nvSpPr>
          <p:cNvPr id="57" name="Text Placeholder 47">
            <a:extLst>
              <a:ext uri="{FF2B5EF4-FFF2-40B4-BE49-F238E27FC236}">
                <a16:creationId xmlns:a16="http://schemas.microsoft.com/office/drawing/2014/main" id="{FD30C172-4265-C1CA-4368-B347D34C9F6D}"/>
              </a:ext>
            </a:extLst>
          </p:cNvPr>
          <p:cNvSpPr>
            <a:spLocks noGrp="1"/>
          </p:cNvSpPr>
          <p:nvPr>
            <p:ph type="body" sz="quarter" idx="16"/>
          </p:nvPr>
        </p:nvSpPr>
        <p:spPr>
          <a:xfrm>
            <a:off x="1126515" y="2795265"/>
            <a:ext cx="2788920" cy="365760"/>
          </a:xfrm>
        </p:spPr>
        <p:txBody>
          <a:bodyPr>
            <a:normAutofit/>
          </a:bodyPr>
          <a:lstStyle>
            <a:lvl1pPr marL="0" indent="0" algn="r">
              <a:lnSpc>
                <a:spcPct val="100000"/>
              </a:lnSpc>
              <a:spcBef>
                <a:spcPts val="0"/>
              </a:spcBef>
              <a:buNone/>
              <a:defRPr sz="1800"/>
            </a:lvl1pPr>
          </a:lstStyle>
          <a:p>
            <a:pPr lvl="0"/>
            <a:r>
              <a:rPr lang="en-US" dirty="0"/>
              <a:t>Click to edit Master text styles</a:t>
            </a:r>
          </a:p>
        </p:txBody>
      </p:sp>
      <p:sp>
        <p:nvSpPr>
          <p:cNvPr id="58" name="Text Placeholder 47">
            <a:extLst>
              <a:ext uri="{FF2B5EF4-FFF2-40B4-BE49-F238E27FC236}">
                <a16:creationId xmlns:a16="http://schemas.microsoft.com/office/drawing/2014/main" id="{E6400DD4-A698-8FC3-4A8E-02EA10BB4BF9}"/>
              </a:ext>
            </a:extLst>
          </p:cNvPr>
          <p:cNvSpPr>
            <a:spLocks noGrp="1"/>
          </p:cNvSpPr>
          <p:nvPr>
            <p:ph type="body" sz="quarter" idx="17"/>
          </p:nvPr>
        </p:nvSpPr>
        <p:spPr>
          <a:xfrm>
            <a:off x="8271823" y="2794678"/>
            <a:ext cx="2788920" cy="365760"/>
          </a:xfrm>
        </p:spPr>
        <p:txBody>
          <a:bodyPr>
            <a:normAutofit/>
          </a:bodyPr>
          <a:lstStyle>
            <a:lvl1pPr marL="0" indent="0" algn="l">
              <a:lnSpc>
                <a:spcPct val="100000"/>
              </a:lnSpc>
              <a:spcBef>
                <a:spcPts val="0"/>
              </a:spcBef>
              <a:buNone/>
              <a:defRPr sz="1800"/>
            </a:lvl1pPr>
          </a:lstStyle>
          <a:p>
            <a:pPr lvl="0"/>
            <a:r>
              <a:rPr lang="en-US" dirty="0"/>
              <a:t>Click to edit Master text styles</a:t>
            </a:r>
          </a:p>
        </p:txBody>
      </p:sp>
      <p:sp>
        <p:nvSpPr>
          <p:cNvPr id="59" name="Text Placeholder 47">
            <a:extLst>
              <a:ext uri="{FF2B5EF4-FFF2-40B4-BE49-F238E27FC236}">
                <a16:creationId xmlns:a16="http://schemas.microsoft.com/office/drawing/2014/main" id="{630E151D-3E22-BE90-7A51-5ED7C9AD7C25}"/>
              </a:ext>
            </a:extLst>
          </p:cNvPr>
          <p:cNvSpPr>
            <a:spLocks noGrp="1"/>
          </p:cNvSpPr>
          <p:nvPr>
            <p:ph type="body" sz="quarter" idx="20"/>
          </p:nvPr>
        </p:nvSpPr>
        <p:spPr>
          <a:xfrm>
            <a:off x="1098143" y="3085049"/>
            <a:ext cx="2816352" cy="310896"/>
          </a:xfrm>
        </p:spPr>
        <p:txBody>
          <a:bodyPr>
            <a:normAutofit/>
          </a:bodyPr>
          <a:lstStyle>
            <a:lvl1pPr marL="0" indent="0" algn="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4" name="Text Placeholder 47">
            <a:extLst>
              <a:ext uri="{FF2B5EF4-FFF2-40B4-BE49-F238E27FC236}">
                <a16:creationId xmlns:a16="http://schemas.microsoft.com/office/drawing/2014/main" id="{6A448965-125C-6EED-07B0-E98A656BBF34}"/>
              </a:ext>
            </a:extLst>
          </p:cNvPr>
          <p:cNvSpPr>
            <a:spLocks noGrp="1"/>
          </p:cNvSpPr>
          <p:nvPr>
            <p:ph type="body" sz="quarter" idx="21"/>
          </p:nvPr>
        </p:nvSpPr>
        <p:spPr>
          <a:xfrm>
            <a:off x="8280067" y="3086146"/>
            <a:ext cx="2816352" cy="310896"/>
          </a:xfrm>
        </p:spPr>
        <p:txBody>
          <a:bodyPr>
            <a:normAutofit/>
          </a:bodyPr>
          <a:lstStyle>
            <a:lvl1pPr marL="0" indent="0" algn="l">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2" name="Picture Placeholder 42">
            <a:extLst>
              <a:ext uri="{FF2B5EF4-FFF2-40B4-BE49-F238E27FC236}">
                <a16:creationId xmlns:a16="http://schemas.microsoft.com/office/drawing/2014/main" id="{9BD10ABF-0CBA-9D6F-30D9-4C5B717D2F65}"/>
              </a:ext>
            </a:extLst>
          </p:cNvPr>
          <p:cNvSpPr>
            <a:spLocks noGrp="1"/>
          </p:cNvSpPr>
          <p:nvPr>
            <p:ph type="pic" sz="quarter" idx="24"/>
          </p:nvPr>
        </p:nvSpPr>
        <p:spPr>
          <a:xfrm>
            <a:off x="4332186" y="4662092"/>
            <a:ext cx="1389888" cy="1389888"/>
          </a:xfrm>
          <a:prstGeom prst="ellipse">
            <a:avLst/>
          </a:prstGeom>
          <a:solidFill>
            <a:schemeClr val="accent1">
              <a:lumMod val="20000"/>
              <a:lumOff val="80000"/>
            </a:schemeClr>
          </a:solidFill>
        </p:spPr>
        <p:txBody>
          <a:bodyPr anchor="ctr">
            <a:normAutofit/>
          </a:bodyPr>
          <a:lstStyle>
            <a:lvl1pPr marL="0" indent="0" algn="ctr">
              <a:buNone/>
              <a:defRPr sz="800"/>
            </a:lvl1pPr>
          </a:lstStyle>
          <a:p>
            <a:endParaRPr lang="en-US" dirty="0"/>
          </a:p>
        </p:txBody>
      </p:sp>
      <p:sp>
        <p:nvSpPr>
          <p:cNvPr id="73" name="Picture Placeholder 42">
            <a:extLst>
              <a:ext uri="{FF2B5EF4-FFF2-40B4-BE49-F238E27FC236}">
                <a16:creationId xmlns:a16="http://schemas.microsoft.com/office/drawing/2014/main" id="{BA07108E-6273-D8A7-4270-9E51F53721B6}"/>
              </a:ext>
            </a:extLst>
          </p:cNvPr>
          <p:cNvSpPr>
            <a:spLocks noGrp="1"/>
          </p:cNvSpPr>
          <p:nvPr>
            <p:ph type="pic" sz="quarter" idx="25"/>
          </p:nvPr>
        </p:nvSpPr>
        <p:spPr>
          <a:xfrm>
            <a:off x="6469928" y="4662092"/>
            <a:ext cx="1389888" cy="1389888"/>
          </a:xfrm>
          <a:prstGeom prst="ellipse">
            <a:avLst/>
          </a:prstGeom>
          <a:solidFill>
            <a:schemeClr val="accent4">
              <a:lumMod val="20000"/>
              <a:lumOff val="80000"/>
            </a:schemeClr>
          </a:solidFill>
        </p:spPr>
        <p:txBody>
          <a:bodyPr anchor="ctr">
            <a:normAutofit/>
          </a:bodyPr>
          <a:lstStyle>
            <a:lvl1pPr marL="0" indent="0" algn="ctr">
              <a:buNone/>
              <a:defRPr sz="800"/>
            </a:lvl1pPr>
          </a:lstStyle>
          <a:p>
            <a:endParaRPr lang="en-US" dirty="0"/>
          </a:p>
        </p:txBody>
      </p:sp>
      <p:sp>
        <p:nvSpPr>
          <p:cNvPr id="56" name="Text Placeholder 47">
            <a:extLst>
              <a:ext uri="{FF2B5EF4-FFF2-40B4-BE49-F238E27FC236}">
                <a16:creationId xmlns:a16="http://schemas.microsoft.com/office/drawing/2014/main" id="{6E2529DA-6F13-4B74-5C48-2FDB0911FFF1}"/>
              </a:ext>
            </a:extLst>
          </p:cNvPr>
          <p:cNvSpPr>
            <a:spLocks noGrp="1"/>
          </p:cNvSpPr>
          <p:nvPr>
            <p:ph type="body" sz="quarter" idx="23"/>
          </p:nvPr>
        </p:nvSpPr>
        <p:spPr>
          <a:xfrm>
            <a:off x="8284732" y="5337865"/>
            <a:ext cx="2816352" cy="310896"/>
          </a:xfrm>
        </p:spPr>
        <p:txBody>
          <a:bodyPr>
            <a:normAutofit/>
          </a:bodyPr>
          <a:lstStyle>
            <a:lvl1pPr marL="0" indent="0" algn="l">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4" name="Text Placeholder 47">
            <a:extLst>
              <a:ext uri="{FF2B5EF4-FFF2-40B4-BE49-F238E27FC236}">
                <a16:creationId xmlns:a16="http://schemas.microsoft.com/office/drawing/2014/main" id="{DDB95F67-F2A0-C836-D292-8E7A6E4B1CC7}"/>
              </a:ext>
            </a:extLst>
          </p:cNvPr>
          <p:cNvSpPr>
            <a:spLocks noGrp="1"/>
          </p:cNvSpPr>
          <p:nvPr>
            <p:ph type="body" sz="quarter" idx="22"/>
          </p:nvPr>
        </p:nvSpPr>
        <p:spPr>
          <a:xfrm>
            <a:off x="1107814" y="5335932"/>
            <a:ext cx="2816352" cy="310896"/>
          </a:xfrm>
        </p:spPr>
        <p:txBody>
          <a:bodyPr>
            <a:normAutofit/>
          </a:bodyPr>
          <a:lstStyle>
            <a:lvl1pPr marL="0" indent="0" algn="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 name="Footer Placeholder 2">
            <a:extLst>
              <a:ext uri="{FF2B5EF4-FFF2-40B4-BE49-F238E27FC236}">
                <a16:creationId xmlns:a16="http://schemas.microsoft.com/office/drawing/2014/main" id="{6CC414FD-C705-79D9-78A9-63DB36DC2A3B}"/>
              </a:ext>
            </a:extLst>
          </p:cNvPr>
          <p:cNvSpPr>
            <a:spLocks noGrp="1"/>
          </p:cNvSpPr>
          <p:nvPr>
            <p:ph type="ftr" sz="quarter" idx="26"/>
          </p:nvPr>
        </p:nvSpPr>
        <p:spPr/>
        <p:txBody>
          <a:bodyPr/>
          <a:lstStyle/>
          <a:p>
            <a:endParaRPr lang="en-US" dirty="0"/>
          </a:p>
        </p:txBody>
      </p:sp>
      <p:sp>
        <p:nvSpPr>
          <p:cNvPr id="7" name="Slide Number Placeholder 6">
            <a:extLst>
              <a:ext uri="{FF2B5EF4-FFF2-40B4-BE49-F238E27FC236}">
                <a16:creationId xmlns:a16="http://schemas.microsoft.com/office/drawing/2014/main" id="{3DDD574B-2DC0-07BF-5573-0917979F78EA}"/>
              </a:ext>
            </a:extLst>
          </p:cNvPr>
          <p:cNvSpPr>
            <a:spLocks noGrp="1"/>
          </p:cNvSpPr>
          <p:nvPr>
            <p:ph type="sldNum" sz="quarter" idx="27"/>
          </p:nvPr>
        </p:nvSpPr>
        <p:spPr/>
        <p:txBody>
          <a:bodyPr/>
          <a:lstStyle/>
          <a:p>
            <a:fld id="{CC43B8D3-9A08-F84C-9DD4-44948BA52D4B}" type="slidenum">
              <a:rPr lang="en-US" smtClean="0"/>
              <a:pPr/>
              <a:t>‹#›</a:t>
            </a:fld>
            <a:endParaRPr lang="en-US" dirty="0"/>
          </a:p>
        </p:txBody>
      </p:sp>
    </p:spTree>
    <p:extLst>
      <p:ext uri="{BB962C8B-B14F-4D97-AF65-F5344CB8AC3E}">
        <p14:creationId xmlns:p14="http://schemas.microsoft.com/office/powerpoint/2010/main" val="2580322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 x8">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5B61940-E61B-59FA-753F-E3122D288C5B}"/>
              </a:ext>
            </a:extLst>
          </p:cNvPr>
          <p:cNvSpPr/>
          <p:nvPr userDrawn="1"/>
        </p:nvSpPr>
        <p:spPr>
          <a:xfrm>
            <a:off x="1314365" y="1922787"/>
            <a:ext cx="1591489" cy="15914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9" name="Oval 8">
            <a:extLst>
              <a:ext uri="{FF2B5EF4-FFF2-40B4-BE49-F238E27FC236}">
                <a16:creationId xmlns:a16="http://schemas.microsoft.com/office/drawing/2014/main" id="{148AA701-7A67-C49D-4314-407AF753DDE7}"/>
              </a:ext>
            </a:extLst>
          </p:cNvPr>
          <p:cNvSpPr/>
          <p:nvPr userDrawn="1"/>
        </p:nvSpPr>
        <p:spPr>
          <a:xfrm>
            <a:off x="3895640" y="1922787"/>
            <a:ext cx="1591489" cy="15914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4" name="Oval 13">
            <a:extLst>
              <a:ext uri="{FF2B5EF4-FFF2-40B4-BE49-F238E27FC236}">
                <a16:creationId xmlns:a16="http://schemas.microsoft.com/office/drawing/2014/main" id="{7CC8E6E4-F551-385C-FB82-E0DC1F41683A}"/>
              </a:ext>
            </a:extLst>
          </p:cNvPr>
          <p:cNvSpPr/>
          <p:nvPr userDrawn="1"/>
        </p:nvSpPr>
        <p:spPr>
          <a:xfrm>
            <a:off x="6476915" y="1922787"/>
            <a:ext cx="1591489" cy="15914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8" name="Oval 17">
            <a:extLst>
              <a:ext uri="{FF2B5EF4-FFF2-40B4-BE49-F238E27FC236}">
                <a16:creationId xmlns:a16="http://schemas.microsoft.com/office/drawing/2014/main" id="{D29C42C5-603C-FCCB-D730-0AD61CFA4CC2}"/>
              </a:ext>
            </a:extLst>
          </p:cNvPr>
          <p:cNvSpPr/>
          <p:nvPr userDrawn="1"/>
        </p:nvSpPr>
        <p:spPr>
          <a:xfrm>
            <a:off x="9058190" y="1922787"/>
            <a:ext cx="1591489" cy="15914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77" name="Rectangle 76">
            <a:extLst>
              <a:ext uri="{FF2B5EF4-FFF2-40B4-BE49-F238E27FC236}">
                <a16:creationId xmlns:a16="http://schemas.microsoft.com/office/drawing/2014/main" id="{06608174-ED17-1D4B-48DF-EA532646C797}"/>
              </a:ext>
            </a:extLst>
          </p:cNvPr>
          <p:cNvSpPr/>
          <p:nvPr userDrawn="1"/>
        </p:nvSpPr>
        <p:spPr>
          <a:xfrm>
            <a:off x="732271" y="723899"/>
            <a:ext cx="10727977" cy="780809"/>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941AE0A6-2671-E79C-548D-3AA4D5D9CB11}"/>
              </a:ext>
            </a:extLst>
          </p:cNvPr>
          <p:cNvSpPr/>
          <p:nvPr userDrawn="1"/>
        </p:nvSpPr>
        <p:spPr>
          <a:xfrm>
            <a:off x="732271" y="404734"/>
            <a:ext cx="10727977"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1" name="Straight Connector 80">
            <a:extLst>
              <a:ext uri="{FF2B5EF4-FFF2-40B4-BE49-F238E27FC236}">
                <a16:creationId xmlns:a16="http://schemas.microsoft.com/office/drawing/2014/main" id="{42152D0E-B03D-CC17-D0CC-650AE3953FCF}"/>
              </a:ext>
            </a:extLst>
          </p:cNvPr>
          <p:cNvCxnSpPr>
            <a:cxnSpLocks/>
          </p:cNvCxnSpPr>
          <p:nvPr userDrawn="1"/>
        </p:nvCxnSpPr>
        <p:spPr>
          <a:xfrm>
            <a:off x="1655064" y="722376"/>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83" name="Graphic 82">
            <a:extLst>
              <a:ext uri="{FF2B5EF4-FFF2-40B4-BE49-F238E27FC236}">
                <a16:creationId xmlns:a16="http://schemas.microsoft.com/office/drawing/2014/main" id="{65438DF6-6622-6EE4-F01A-D199CAE96D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3498771">
            <a:off x="868523" y="778989"/>
            <a:ext cx="660389" cy="660389"/>
          </a:xfrm>
          <a:prstGeom prst="rect">
            <a:avLst/>
          </a:prstGeom>
        </p:spPr>
      </p:pic>
      <p:cxnSp>
        <p:nvCxnSpPr>
          <p:cNvPr id="85" name="Straight Connector 84">
            <a:extLst>
              <a:ext uri="{FF2B5EF4-FFF2-40B4-BE49-F238E27FC236}">
                <a16:creationId xmlns:a16="http://schemas.microsoft.com/office/drawing/2014/main" id="{9712EE3B-E131-C405-FCA7-8263094DF01B}"/>
              </a:ext>
            </a:extLst>
          </p:cNvPr>
          <p:cNvCxnSpPr>
            <a:cxnSpLocks/>
          </p:cNvCxnSpPr>
          <p:nvPr userDrawn="1"/>
        </p:nvCxnSpPr>
        <p:spPr>
          <a:xfrm>
            <a:off x="2593735" y="718779"/>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660BA33-D95F-4C82-419E-ADBE0C891558}"/>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anchor="t" anchorCtr="0">
            <a:noAutofit/>
          </a:bodyPr>
          <a:lstStyle>
            <a:lvl1pPr marL="0" indent="0" algn="ctr">
              <a:lnSpc>
                <a:spcPct val="100000"/>
              </a:lnSpc>
              <a:spcBef>
                <a:spcPts val="0"/>
              </a:spcBef>
              <a:buNone/>
              <a:defRPr sz="3200" b="0">
                <a:noFill/>
              </a:defRPr>
            </a:lvl1pPr>
          </a:lstStyle>
          <a:p>
            <a:pPr lvl="0"/>
            <a:r>
              <a:rPr lang="en-US" dirty="0"/>
              <a:t>X</a:t>
            </a:r>
          </a:p>
        </p:txBody>
      </p:sp>
      <p:sp>
        <p:nvSpPr>
          <p:cNvPr id="45" name="Picture Placeholder 42">
            <a:extLst>
              <a:ext uri="{FF2B5EF4-FFF2-40B4-BE49-F238E27FC236}">
                <a16:creationId xmlns:a16="http://schemas.microsoft.com/office/drawing/2014/main" id="{085DE0BA-CA08-ED26-0A53-02D6FB619788}"/>
              </a:ext>
            </a:extLst>
          </p:cNvPr>
          <p:cNvSpPr>
            <a:spLocks noGrp="1" noChangeAspect="1"/>
          </p:cNvSpPr>
          <p:nvPr>
            <p:ph type="pic" sz="quarter" idx="14"/>
          </p:nvPr>
        </p:nvSpPr>
        <p:spPr>
          <a:xfrm>
            <a:off x="1524893" y="2133315"/>
            <a:ext cx="1170432" cy="1170432"/>
          </a:xfrm>
          <a:prstGeom prst="ellipse">
            <a:avLst/>
          </a:prstGeom>
          <a:solidFill>
            <a:schemeClr val="accent2">
              <a:lumMod val="20000"/>
              <a:lumOff val="80000"/>
            </a:schemeClr>
          </a:solidFill>
        </p:spPr>
        <p:txBody>
          <a:bodyPr anchor="ctr">
            <a:normAutofit/>
          </a:bodyPr>
          <a:lstStyle>
            <a:lvl1pPr marL="0" indent="0" algn="ctr">
              <a:buNone/>
              <a:defRPr sz="800"/>
            </a:lvl1pPr>
          </a:lstStyle>
          <a:p>
            <a:endParaRPr lang="en-US" dirty="0"/>
          </a:p>
        </p:txBody>
      </p:sp>
      <p:sp>
        <p:nvSpPr>
          <p:cNvPr id="46" name="Picture Placeholder 42">
            <a:extLst>
              <a:ext uri="{FF2B5EF4-FFF2-40B4-BE49-F238E27FC236}">
                <a16:creationId xmlns:a16="http://schemas.microsoft.com/office/drawing/2014/main" id="{70F05177-1747-10FB-B022-0A36F8F91931}"/>
              </a:ext>
            </a:extLst>
          </p:cNvPr>
          <p:cNvSpPr>
            <a:spLocks noGrp="1" noChangeAspect="1"/>
          </p:cNvSpPr>
          <p:nvPr>
            <p:ph type="pic" sz="quarter" idx="15"/>
          </p:nvPr>
        </p:nvSpPr>
        <p:spPr>
          <a:xfrm>
            <a:off x="4106168" y="2133315"/>
            <a:ext cx="1170432" cy="1170432"/>
          </a:xfrm>
          <a:prstGeom prst="ellipse">
            <a:avLst/>
          </a:prstGeom>
          <a:solidFill>
            <a:schemeClr val="bg1">
              <a:lumMod val="95000"/>
            </a:schemeClr>
          </a:solidFill>
        </p:spPr>
        <p:txBody>
          <a:bodyPr anchor="ctr">
            <a:normAutofit/>
          </a:bodyPr>
          <a:lstStyle>
            <a:lvl1pPr marL="0" indent="0" algn="ctr">
              <a:buNone/>
              <a:defRPr sz="800"/>
            </a:lvl1pPr>
          </a:lstStyle>
          <a:p>
            <a:endParaRPr lang="en-US" dirty="0"/>
          </a:p>
        </p:txBody>
      </p:sp>
      <p:sp>
        <p:nvSpPr>
          <p:cNvPr id="50" name="Text Placeholder 47">
            <a:extLst>
              <a:ext uri="{FF2B5EF4-FFF2-40B4-BE49-F238E27FC236}">
                <a16:creationId xmlns:a16="http://schemas.microsoft.com/office/drawing/2014/main" id="{485E5AFC-758F-34A6-2FEC-6042921AB73B}"/>
              </a:ext>
            </a:extLst>
          </p:cNvPr>
          <p:cNvSpPr>
            <a:spLocks noGrp="1"/>
          </p:cNvSpPr>
          <p:nvPr>
            <p:ph type="body" sz="quarter" idx="18"/>
          </p:nvPr>
        </p:nvSpPr>
        <p:spPr>
          <a:xfrm>
            <a:off x="6053328" y="3575304"/>
            <a:ext cx="2441448" cy="365760"/>
          </a:xfrm>
        </p:spPr>
        <p:txBody>
          <a:bodyPr>
            <a:noAutofit/>
          </a:bodyPr>
          <a:lstStyle>
            <a:lvl1pPr marL="0" indent="0" algn="ctr">
              <a:lnSpc>
                <a:spcPct val="100000"/>
              </a:lnSpc>
              <a:spcBef>
                <a:spcPts val="0"/>
              </a:spcBef>
              <a:buNone/>
              <a:defRPr sz="1600"/>
            </a:lvl1pPr>
          </a:lstStyle>
          <a:p>
            <a:pPr lvl="0"/>
            <a:r>
              <a:rPr lang="en-US" dirty="0"/>
              <a:t>Click to edit Master text styles</a:t>
            </a:r>
          </a:p>
        </p:txBody>
      </p:sp>
      <p:sp>
        <p:nvSpPr>
          <p:cNvPr id="51" name="Text Placeholder 47">
            <a:extLst>
              <a:ext uri="{FF2B5EF4-FFF2-40B4-BE49-F238E27FC236}">
                <a16:creationId xmlns:a16="http://schemas.microsoft.com/office/drawing/2014/main" id="{298713CC-F6D5-ED75-901B-4121FEC84360}"/>
              </a:ext>
            </a:extLst>
          </p:cNvPr>
          <p:cNvSpPr>
            <a:spLocks noGrp="1"/>
          </p:cNvSpPr>
          <p:nvPr>
            <p:ph type="body" sz="quarter" idx="19"/>
          </p:nvPr>
        </p:nvSpPr>
        <p:spPr>
          <a:xfrm>
            <a:off x="8631936" y="3575304"/>
            <a:ext cx="2441448" cy="365760"/>
          </a:xfrm>
        </p:spPr>
        <p:txBody>
          <a:bodyPr>
            <a:noAutofit/>
          </a:bodyPr>
          <a:lstStyle>
            <a:lvl1pPr marL="0" indent="0" algn="ctr">
              <a:lnSpc>
                <a:spcPct val="100000"/>
              </a:lnSpc>
              <a:spcBef>
                <a:spcPts val="0"/>
              </a:spcBef>
              <a:buNone/>
              <a:defRPr sz="1600"/>
            </a:lvl1pPr>
          </a:lstStyle>
          <a:p>
            <a:pPr lvl="0"/>
            <a:r>
              <a:rPr lang="en-US" dirty="0"/>
              <a:t>Click to edit Master text styles</a:t>
            </a:r>
          </a:p>
        </p:txBody>
      </p:sp>
      <p:sp>
        <p:nvSpPr>
          <p:cNvPr id="57" name="Text Placeholder 47">
            <a:extLst>
              <a:ext uri="{FF2B5EF4-FFF2-40B4-BE49-F238E27FC236}">
                <a16:creationId xmlns:a16="http://schemas.microsoft.com/office/drawing/2014/main" id="{FD30C172-4265-C1CA-4368-B347D34C9F6D}"/>
              </a:ext>
            </a:extLst>
          </p:cNvPr>
          <p:cNvSpPr>
            <a:spLocks noGrp="1"/>
          </p:cNvSpPr>
          <p:nvPr>
            <p:ph type="body" sz="quarter" idx="16"/>
          </p:nvPr>
        </p:nvSpPr>
        <p:spPr>
          <a:xfrm>
            <a:off x="886968" y="3575304"/>
            <a:ext cx="2441448" cy="365760"/>
          </a:xfrm>
        </p:spPr>
        <p:txBody>
          <a:bodyPr>
            <a:noAutofit/>
          </a:bodyPr>
          <a:lstStyle>
            <a:lvl1pPr marL="0" indent="0" algn="ctr">
              <a:lnSpc>
                <a:spcPct val="100000"/>
              </a:lnSpc>
              <a:spcBef>
                <a:spcPts val="0"/>
              </a:spcBef>
              <a:buNone/>
              <a:defRPr sz="1600"/>
            </a:lvl1pPr>
          </a:lstStyle>
          <a:p>
            <a:pPr lvl="0"/>
            <a:r>
              <a:rPr lang="en-US" dirty="0"/>
              <a:t>Click to edit Master text styles</a:t>
            </a:r>
          </a:p>
        </p:txBody>
      </p:sp>
      <p:sp>
        <p:nvSpPr>
          <p:cNvPr id="58" name="Text Placeholder 47">
            <a:extLst>
              <a:ext uri="{FF2B5EF4-FFF2-40B4-BE49-F238E27FC236}">
                <a16:creationId xmlns:a16="http://schemas.microsoft.com/office/drawing/2014/main" id="{E6400DD4-A698-8FC3-4A8E-02EA10BB4BF9}"/>
              </a:ext>
            </a:extLst>
          </p:cNvPr>
          <p:cNvSpPr>
            <a:spLocks noGrp="1"/>
          </p:cNvSpPr>
          <p:nvPr>
            <p:ph type="body" sz="quarter" idx="17"/>
          </p:nvPr>
        </p:nvSpPr>
        <p:spPr>
          <a:xfrm>
            <a:off x="3474720" y="3575304"/>
            <a:ext cx="2441448" cy="365760"/>
          </a:xfrm>
        </p:spPr>
        <p:txBody>
          <a:bodyPr>
            <a:noAutofit/>
          </a:bodyPr>
          <a:lstStyle>
            <a:lvl1pPr marL="0" indent="0" algn="ctr">
              <a:lnSpc>
                <a:spcPct val="100000"/>
              </a:lnSpc>
              <a:spcBef>
                <a:spcPts val="0"/>
              </a:spcBef>
              <a:buNone/>
              <a:defRPr sz="1600"/>
            </a:lvl1pPr>
          </a:lstStyle>
          <a:p>
            <a:pPr lvl="0"/>
            <a:r>
              <a:rPr lang="en-US" dirty="0"/>
              <a:t>Click to edit Master text styles</a:t>
            </a:r>
          </a:p>
        </p:txBody>
      </p:sp>
      <p:sp>
        <p:nvSpPr>
          <p:cNvPr id="59" name="Text Placeholder 47">
            <a:extLst>
              <a:ext uri="{FF2B5EF4-FFF2-40B4-BE49-F238E27FC236}">
                <a16:creationId xmlns:a16="http://schemas.microsoft.com/office/drawing/2014/main" id="{630E151D-3E22-BE90-7A51-5ED7C9AD7C25}"/>
              </a:ext>
            </a:extLst>
          </p:cNvPr>
          <p:cNvSpPr>
            <a:spLocks noGrp="1"/>
          </p:cNvSpPr>
          <p:nvPr>
            <p:ph type="body" sz="quarter" idx="20"/>
          </p:nvPr>
        </p:nvSpPr>
        <p:spPr>
          <a:xfrm>
            <a:off x="886968" y="38679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4" name="Text Placeholder 47">
            <a:extLst>
              <a:ext uri="{FF2B5EF4-FFF2-40B4-BE49-F238E27FC236}">
                <a16:creationId xmlns:a16="http://schemas.microsoft.com/office/drawing/2014/main" id="{6A448965-125C-6EED-07B0-E98A656BBF34}"/>
              </a:ext>
            </a:extLst>
          </p:cNvPr>
          <p:cNvSpPr>
            <a:spLocks noGrp="1"/>
          </p:cNvSpPr>
          <p:nvPr>
            <p:ph type="body" sz="quarter" idx="21"/>
          </p:nvPr>
        </p:nvSpPr>
        <p:spPr>
          <a:xfrm>
            <a:off x="3474720" y="38679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2" name="Picture Placeholder 42">
            <a:extLst>
              <a:ext uri="{FF2B5EF4-FFF2-40B4-BE49-F238E27FC236}">
                <a16:creationId xmlns:a16="http://schemas.microsoft.com/office/drawing/2014/main" id="{9BD10ABF-0CBA-9D6F-30D9-4C5B717D2F65}"/>
              </a:ext>
            </a:extLst>
          </p:cNvPr>
          <p:cNvSpPr>
            <a:spLocks noGrp="1" noChangeAspect="1"/>
          </p:cNvSpPr>
          <p:nvPr>
            <p:ph type="pic" sz="quarter" idx="24"/>
          </p:nvPr>
        </p:nvSpPr>
        <p:spPr>
          <a:xfrm>
            <a:off x="6687443" y="2133315"/>
            <a:ext cx="1170432" cy="1170432"/>
          </a:xfrm>
          <a:prstGeom prst="ellipse">
            <a:avLst/>
          </a:prstGeom>
          <a:solidFill>
            <a:schemeClr val="accent1">
              <a:lumMod val="20000"/>
              <a:lumOff val="80000"/>
            </a:schemeClr>
          </a:solidFill>
        </p:spPr>
        <p:txBody>
          <a:bodyPr anchor="ctr">
            <a:normAutofit/>
          </a:bodyPr>
          <a:lstStyle>
            <a:lvl1pPr marL="0" indent="0" algn="ctr">
              <a:buNone/>
              <a:defRPr sz="800"/>
            </a:lvl1pPr>
          </a:lstStyle>
          <a:p>
            <a:endParaRPr lang="en-US" dirty="0"/>
          </a:p>
        </p:txBody>
      </p:sp>
      <p:sp>
        <p:nvSpPr>
          <p:cNvPr id="73" name="Picture Placeholder 42">
            <a:extLst>
              <a:ext uri="{FF2B5EF4-FFF2-40B4-BE49-F238E27FC236}">
                <a16:creationId xmlns:a16="http://schemas.microsoft.com/office/drawing/2014/main" id="{BA07108E-6273-D8A7-4270-9E51F53721B6}"/>
              </a:ext>
            </a:extLst>
          </p:cNvPr>
          <p:cNvSpPr>
            <a:spLocks noGrp="1" noChangeAspect="1"/>
          </p:cNvSpPr>
          <p:nvPr>
            <p:ph type="pic" sz="quarter" idx="25"/>
          </p:nvPr>
        </p:nvSpPr>
        <p:spPr>
          <a:xfrm>
            <a:off x="9268718" y="2133315"/>
            <a:ext cx="1170432" cy="1170432"/>
          </a:xfrm>
          <a:prstGeom prst="ellipse">
            <a:avLst/>
          </a:prstGeom>
          <a:solidFill>
            <a:schemeClr val="accent4">
              <a:lumMod val="20000"/>
              <a:lumOff val="80000"/>
            </a:schemeClr>
          </a:solidFill>
        </p:spPr>
        <p:txBody>
          <a:bodyPr anchor="ctr">
            <a:normAutofit/>
          </a:bodyPr>
          <a:lstStyle>
            <a:lvl1pPr marL="0" indent="0" algn="ctr">
              <a:buNone/>
              <a:defRPr sz="800"/>
            </a:lvl1pPr>
          </a:lstStyle>
          <a:p>
            <a:endParaRPr lang="en-US" dirty="0"/>
          </a:p>
        </p:txBody>
      </p:sp>
      <p:sp>
        <p:nvSpPr>
          <p:cNvPr id="56" name="Text Placeholder 47">
            <a:extLst>
              <a:ext uri="{FF2B5EF4-FFF2-40B4-BE49-F238E27FC236}">
                <a16:creationId xmlns:a16="http://schemas.microsoft.com/office/drawing/2014/main" id="{6E2529DA-6F13-4B74-5C48-2FDB0911FFF1}"/>
              </a:ext>
            </a:extLst>
          </p:cNvPr>
          <p:cNvSpPr>
            <a:spLocks noGrp="1"/>
          </p:cNvSpPr>
          <p:nvPr>
            <p:ph type="body" sz="quarter" idx="23"/>
          </p:nvPr>
        </p:nvSpPr>
        <p:spPr>
          <a:xfrm>
            <a:off x="8631936" y="38679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4" name="Text Placeholder 47">
            <a:extLst>
              <a:ext uri="{FF2B5EF4-FFF2-40B4-BE49-F238E27FC236}">
                <a16:creationId xmlns:a16="http://schemas.microsoft.com/office/drawing/2014/main" id="{DDB95F67-F2A0-C836-D292-8E7A6E4B1CC7}"/>
              </a:ext>
            </a:extLst>
          </p:cNvPr>
          <p:cNvSpPr>
            <a:spLocks noGrp="1"/>
          </p:cNvSpPr>
          <p:nvPr>
            <p:ph type="body" sz="quarter" idx="22"/>
          </p:nvPr>
        </p:nvSpPr>
        <p:spPr>
          <a:xfrm>
            <a:off x="6053328" y="38679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5" name="Title 74">
            <a:extLst>
              <a:ext uri="{FF2B5EF4-FFF2-40B4-BE49-F238E27FC236}">
                <a16:creationId xmlns:a16="http://schemas.microsoft.com/office/drawing/2014/main" id="{45C7CFA5-6EFF-944C-B5AF-967956876692}"/>
              </a:ext>
            </a:extLst>
          </p:cNvPr>
          <p:cNvSpPr>
            <a:spLocks noGrp="1"/>
          </p:cNvSpPr>
          <p:nvPr>
            <p:ph type="title"/>
          </p:nvPr>
        </p:nvSpPr>
        <p:spPr/>
        <p:txBody>
          <a:bodyPr/>
          <a:lstStyle/>
          <a:p>
            <a:r>
              <a:rPr lang="en-US"/>
              <a:t>Click to edit Master title style</a:t>
            </a:r>
          </a:p>
        </p:txBody>
      </p:sp>
      <p:sp>
        <p:nvSpPr>
          <p:cNvPr id="24" name="Oval 23">
            <a:extLst>
              <a:ext uri="{FF2B5EF4-FFF2-40B4-BE49-F238E27FC236}">
                <a16:creationId xmlns:a16="http://schemas.microsoft.com/office/drawing/2014/main" id="{DCCCB2D5-E906-485E-2E26-F407AF7990EE}"/>
              </a:ext>
            </a:extLst>
          </p:cNvPr>
          <p:cNvSpPr/>
          <p:nvPr userDrawn="1"/>
        </p:nvSpPr>
        <p:spPr>
          <a:xfrm>
            <a:off x="1314365" y="4348233"/>
            <a:ext cx="1591489" cy="15914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6" name="Oval 25">
            <a:extLst>
              <a:ext uri="{FF2B5EF4-FFF2-40B4-BE49-F238E27FC236}">
                <a16:creationId xmlns:a16="http://schemas.microsoft.com/office/drawing/2014/main" id="{608273C2-3AD4-6120-E47A-26DB07BBD95D}"/>
              </a:ext>
            </a:extLst>
          </p:cNvPr>
          <p:cNvSpPr/>
          <p:nvPr userDrawn="1"/>
        </p:nvSpPr>
        <p:spPr>
          <a:xfrm>
            <a:off x="3895640" y="4348233"/>
            <a:ext cx="1591489" cy="15914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8" name="Oval 27">
            <a:extLst>
              <a:ext uri="{FF2B5EF4-FFF2-40B4-BE49-F238E27FC236}">
                <a16:creationId xmlns:a16="http://schemas.microsoft.com/office/drawing/2014/main" id="{52F43D3C-5856-8C0F-0F96-72BD06ABE36F}"/>
              </a:ext>
            </a:extLst>
          </p:cNvPr>
          <p:cNvSpPr/>
          <p:nvPr userDrawn="1"/>
        </p:nvSpPr>
        <p:spPr>
          <a:xfrm>
            <a:off x="6476915" y="4348233"/>
            <a:ext cx="1591489" cy="15914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30" name="Oval 29">
            <a:extLst>
              <a:ext uri="{FF2B5EF4-FFF2-40B4-BE49-F238E27FC236}">
                <a16:creationId xmlns:a16="http://schemas.microsoft.com/office/drawing/2014/main" id="{9185EECC-2E1F-A706-B285-3F50DE4E325D}"/>
              </a:ext>
            </a:extLst>
          </p:cNvPr>
          <p:cNvSpPr/>
          <p:nvPr userDrawn="1"/>
        </p:nvSpPr>
        <p:spPr>
          <a:xfrm>
            <a:off x="9058190" y="4348233"/>
            <a:ext cx="1591489" cy="15914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31" name="Picture Placeholder 42">
            <a:extLst>
              <a:ext uri="{FF2B5EF4-FFF2-40B4-BE49-F238E27FC236}">
                <a16:creationId xmlns:a16="http://schemas.microsoft.com/office/drawing/2014/main" id="{68BB68C2-C6BF-C6F9-8006-0D20E4119CDC}"/>
              </a:ext>
            </a:extLst>
          </p:cNvPr>
          <p:cNvSpPr>
            <a:spLocks noGrp="1" noChangeAspect="1"/>
          </p:cNvSpPr>
          <p:nvPr>
            <p:ph type="pic" sz="quarter" idx="26"/>
          </p:nvPr>
        </p:nvSpPr>
        <p:spPr>
          <a:xfrm>
            <a:off x="1524893" y="4558761"/>
            <a:ext cx="1170432" cy="1170432"/>
          </a:xfrm>
          <a:prstGeom prst="ellipse">
            <a:avLst/>
          </a:prstGeom>
          <a:solidFill>
            <a:schemeClr val="accent4">
              <a:lumMod val="20000"/>
              <a:lumOff val="80000"/>
            </a:schemeClr>
          </a:solidFill>
        </p:spPr>
        <p:txBody>
          <a:bodyPr anchor="ctr">
            <a:normAutofit/>
          </a:bodyPr>
          <a:lstStyle>
            <a:lvl1pPr marL="0" indent="0" algn="ctr">
              <a:buNone/>
              <a:defRPr sz="800"/>
            </a:lvl1pPr>
          </a:lstStyle>
          <a:p>
            <a:endParaRPr lang="en-US" dirty="0"/>
          </a:p>
        </p:txBody>
      </p:sp>
      <p:sp>
        <p:nvSpPr>
          <p:cNvPr id="32" name="Picture Placeholder 42">
            <a:extLst>
              <a:ext uri="{FF2B5EF4-FFF2-40B4-BE49-F238E27FC236}">
                <a16:creationId xmlns:a16="http://schemas.microsoft.com/office/drawing/2014/main" id="{7ED2CB41-D537-2DB4-7393-38B54A68A24F}"/>
              </a:ext>
            </a:extLst>
          </p:cNvPr>
          <p:cNvSpPr>
            <a:spLocks noGrp="1" noChangeAspect="1"/>
          </p:cNvSpPr>
          <p:nvPr>
            <p:ph type="pic" sz="quarter" idx="27"/>
          </p:nvPr>
        </p:nvSpPr>
        <p:spPr>
          <a:xfrm>
            <a:off x="4106168" y="4558761"/>
            <a:ext cx="1170432" cy="1170432"/>
          </a:xfrm>
          <a:prstGeom prst="ellipse">
            <a:avLst/>
          </a:prstGeom>
          <a:solidFill>
            <a:schemeClr val="accent1">
              <a:lumMod val="20000"/>
              <a:lumOff val="80000"/>
            </a:schemeClr>
          </a:solidFill>
        </p:spPr>
        <p:txBody>
          <a:bodyPr anchor="ctr">
            <a:normAutofit/>
          </a:bodyPr>
          <a:lstStyle>
            <a:lvl1pPr marL="0" indent="0" algn="ctr">
              <a:buNone/>
              <a:defRPr sz="800"/>
            </a:lvl1pPr>
          </a:lstStyle>
          <a:p>
            <a:endParaRPr lang="en-US" dirty="0"/>
          </a:p>
        </p:txBody>
      </p:sp>
      <p:sp>
        <p:nvSpPr>
          <p:cNvPr id="33" name="Text Placeholder 47">
            <a:extLst>
              <a:ext uri="{FF2B5EF4-FFF2-40B4-BE49-F238E27FC236}">
                <a16:creationId xmlns:a16="http://schemas.microsoft.com/office/drawing/2014/main" id="{BBFB738A-B417-1ECD-CD63-3482F41BC56C}"/>
              </a:ext>
            </a:extLst>
          </p:cNvPr>
          <p:cNvSpPr>
            <a:spLocks noGrp="1"/>
          </p:cNvSpPr>
          <p:nvPr>
            <p:ph type="body" sz="quarter" idx="28"/>
          </p:nvPr>
        </p:nvSpPr>
        <p:spPr>
          <a:xfrm>
            <a:off x="6053328" y="6000750"/>
            <a:ext cx="2441448" cy="365760"/>
          </a:xfrm>
        </p:spPr>
        <p:txBody>
          <a:bodyPr>
            <a:noAutofit/>
          </a:bodyPr>
          <a:lstStyle>
            <a:lvl1pPr marL="0" indent="0" algn="ctr">
              <a:lnSpc>
                <a:spcPct val="100000"/>
              </a:lnSpc>
              <a:spcBef>
                <a:spcPts val="0"/>
              </a:spcBef>
              <a:buNone/>
              <a:defRPr sz="1600"/>
            </a:lvl1pPr>
          </a:lstStyle>
          <a:p>
            <a:pPr lvl="0"/>
            <a:r>
              <a:rPr lang="en-US" dirty="0"/>
              <a:t>Click to edit Master text styles</a:t>
            </a:r>
          </a:p>
        </p:txBody>
      </p:sp>
      <p:sp>
        <p:nvSpPr>
          <p:cNvPr id="34" name="Text Placeholder 47">
            <a:extLst>
              <a:ext uri="{FF2B5EF4-FFF2-40B4-BE49-F238E27FC236}">
                <a16:creationId xmlns:a16="http://schemas.microsoft.com/office/drawing/2014/main" id="{2D5357B5-C3E2-7F93-1D38-5A371EEEF566}"/>
              </a:ext>
            </a:extLst>
          </p:cNvPr>
          <p:cNvSpPr>
            <a:spLocks noGrp="1"/>
          </p:cNvSpPr>
          <p:nvPr>
            <p:ph type="body" sz="quarter" idx="29"/>
          </p:nvPr>
        </p:nvSpPr>
        <p:spPr>
          <a:xfrm>
            <a:off x="8631936" y="6000750"/>
            <a:ext cx="2441448" cy="365760"/>
          </a:xfrm>
        </p:spPr>
        <p:txBody>
          <a:bodyPr>
            <a:noAutofit/>
          </a:bodyPr>
          <a:lstStyle>
            <a:lvl1pPr marL="0" indent="0" algn="ctr">
              <a:lnSpc>
                <a:spcPct val="100000"/>
              </a:lnSpc>
              <a:spcBef>
                <a:spcPts val="0"/>
              </a:spcBef>
              <a:buNone/>
              <a:defRPr sz="1600"/>
            </a:lvl1pPr>
          </a:lstStyle>
          <a:p>
            <a:pPr lvl="0"/>
            <a:r>
              <a:rPr lang="en-US" dirty="0"/>
              <a:t>Click to edit Master text styles</a:t>
            </a:r>
          </a:p>
        </p:txBody>
      </p:sp>
      <p:sp>
        <p:nvSpPr>
          <p:cNvPr id="35" name="Text Placeholder 47">
            <a:extLst>
              <a:ext uri="{FF2B5EF4-FFF2-40B4-BE49-F238E27FC236}">
                <a16:creationId xmlns:a16="http://schemas.microsoft.com/office/drawing/2014/main" id="{F3A2EC5D-9943-7E84-56FB-B58A67C05507}"/>
              </a:ext>
            </a:extLst>
          </p:cNvPr>
          <p:cNvSpPr>
            <a:spLocks noGrp="1"/>
          </p:cNvSpPr>
          <p:nvPr>
            <p:ph type="body" sz="quarter" idx="30"/>
          </p:nvPr>
        </p:nvSpPr>
        <p:spPr>
          <a:xfrm>
            <a:off x="886968" y="6000750"/>
            <a:ext cx="2441448" cy="365760"/>
          </a:xfrm>
        </p:spPr>
        <p:txBody>
          <a:bodyPr>
            <a:noAutofit/>
          </a:bodyPr>
          <a:lstStyle>
            <a:lvl1pPr marL="0" indent="0" algn="ctr">
              <a:lnSpc>
                <a:spcPct val="100000"/>
              </a:lnSpc>
              <a:spcBef>
                <a:spcPts val="0"/>
              </a:spcBef>
              <a:buNone/>
              <a:defRPr sz="1600"/>
            </a:lvl1pPr>
          </a:lstStyle>
          <a:p>
            <a:pPr lvl="0"/>
            <a:r>
              <a:rPr lang="en-US" dirty="0"/>
              <a:t>Click to edit Master text styles</a:t>
            </a:r>
          </a:p>
        </p:txBody>
      </p:sp>
      <p:sp>
        <p:nvSpPr>
          <p:cNvPr id="36" name="Text Placeholder 47">
            <a:extLst>
              <a:ext uri="{FF2B5EF4-FFF2-40B4-BE49-F238E27FC236}">
                <a16:creationId xmlns:a16="http://schemas.microsoft.com/office/drawing/2014/main" id="{DE78D7B0-18B2-66C2-EA4E-90629F60BFAC}"/>
              </a:ext>
            </a:extLst>
          </p:cNvPr>
          <p:cNvSpPr>
            <a:spLocks noGrp="1"/>
          </p:cNvSpPr>
          <p:nvPr>
            <p:ph type="body" sz="quarter" idx="31"/>
          </p:nvPr>
        </p:nvSpPr>
        <p:spPr>
          <a:xfrm>
            <a:off x="3474720" y="6000750"/>
            <a:ext cx="2441448" cy="365760"/>
          </a:xfrm>
        </p:spPr>
        <p:txBody>
          <a:bodyPr>
            <a:noAutofit/>
          </a:bodyPr>
          <a:lstStyle>
            <a:lvl1pPr marL="0" indent="0" algn="ctr">
              <a:lnSpc>
                <a:spcPct val="100000"/>
              </a:lnSpc>
              <a:spcBef>
                <a:spcPts val="0"/>
              </a:spcBef>
              <a:buNone/>
              <a:defRPr sz="1600"/>
            </a:lvl1pPr>
          </a:lstStyle>
          <a:p>
            <a:pPr lvl="0"/>
            <a:r>
              <a:rPr lang="en-US" dirty="0"/>
              <a:t>Click to edit Master text styles</a:t>
            </a:r>
          </a:p>
        </p:txBody>
      </p:sp>
      <p:sp>
        <p:nvSpPr>
          <p:cNvPr id="37" name="Text Placeholder 47">
            <a:extLst>
              <a:ext uri="{FF2B5EF4-FFF2-40B4-BE49-F238E27FC236}">
                <a16:creationId xmlns:a16="http://schemas.microsoft.com/office/drawing/2014/main" id="{A171817E-40B4-8D03-2F00-07A0200ABC8F}"/>
              </a:ext>
            </a:extLst>
          </p:cNvPr>
          <p:cNvSpPr>
            <a:spLocks noGrp="1"/>
          </p:cNvSpPr>
          <p:nvPr>
            <p:ph type="body" sz="quarter" idx="32"/>
          </p:nvPr>
        </p:nvSpPr>
        <p:spPr>
          <a:xfrm>
            <a:off x="886968" y="6293358"/>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8" name="Text Placeholder 47">
            <a:extLst>
              <a:ext uri="{FF2B5EF4-FFF2-40B4-BE49-F238E27FC236}">
                <a16:creationId xmlns:a16="http://schemas.microsoft.com/office/drawing/2014/main" id="{7CB4D57A-D57F-A9A7-E242-62A0EFB9034B}"/>
              </a:ext>
            </a:extLst>
          </p:cNvPr>
          <p:cNvSpPr>
            <a:spLocks noGrp="1"/>
          </p:cNvSpPr>
          <p:nvPr>
            <p:ph type="body" sz="quarter" idx="33"/>
          </p:nvPr>
        </p:nvSpPr>
        <p:spPr>
          <a:xfrm>
            <a:off x="3474720" y="6293358"/>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9" name="Picture Placeholder 42">
            <a:extLst>
              <a:ext uri="{FF2B5EF4-FFF2-40B4-BE49-F238E27FC236}">
                <a16:creationId xmlns:a16="http://schemas.microsoft.com/office/drawing/2014/main" id="{CABD2581-C1DD-BCD8-B303-D442E2826A57}"/>
              </a:ext>
            </a:extLst>
          </p:cNvPr>
          <p:cNvSpPr>
            <a:spLocks noGrp="1" noChangeAspect="1"/>
          </p:cNvSpPr>
          <p:nvPr>
            <p:ph type="pic" sz="quarter" idx="34"/>
          </p:nvPr>
        </p:nvSpPr>
        <p:spPr>
          <a:xfrm>
            <a:off x="6687443" y="4558761"/>
            <a:ext cx="1170432" cy="1170432"/>
          </a:xfrm>
          <a:prstGeom prst="ellipse">
            <a:avLst/>
          </a:prstGeom>
          <a:solidFill>
            <a:schemeClr val="bg1">
              <a:lumMod val="95000"/>
            </a:schemeClr>
          </a:solidFill>
        </p:spPr>
        <p:txBody>
          <a:bodyPr anchor="ctr">
            <a:normAutofit/>
          </a:bodyPr>
          <a:lstStyle>
            <a:lvl1pPr marL="0" indent="0" algn="ctr">
              <a:buNone/>
              <a:defRPr sz="800"/>
            </a:lvl1pPr>
          </a:lstStyle>
          <a:p>
            <a:endParaRPr lang="en-US" dirty="0"/>
          </a:p>
        </p:txBody>
      </p:sp>
      <p:sp>
        <p:nvSpPr>
          <p:cNvPr id="40" name="Picture Placeholder 42">
            <a:extLst>
              <a:ext uri="{FF2B5EF4-FFF2-40B4-BE49-F238E27FC236}">
                <a16:creationId xmlns:a16="http://schemas.microsoft.com/office/drawing/2014/main" id="{69C46305-033A-D1D0-006B-CA534D171213}"/>
              </a:ext>
            </a:extLst>
          </p:cNvPr>
          <p:cNvSpPr>
            <a:spLocks noGrp="1" noChangeAspect="1"/>
          </p:cNvSpPr>
          <p:nvPr>
            <p:ph type="pic" sz="quarter" idx="35"/>
          </p:nvPr>
        </p:nvSpPr>
        <p:spPr>
          <a:xfrm>
            <a:off x="9268718" y="4558761"/>
            <a:ext cx="1170432" cy="1170432"/>
          </a:xfrm>
          <a:prstGeom prst="ellipse">
            <a:avLst/>
          </a:prstGeom>
          <a:solidFill>
            <a:schemeClr val="accent2">
              <a:lumMod val="20000"/>
              <a:lumOff val="80000"/>
            </a:schemeClr>
          </a:solidFill>
        </p:spPr>
        <p:txBody>
          <a:bodyPr anchor="ctr">
            <a:normAutofit/>
          </a:bodyPr>
          <a:lstStyle>
            <a:lvl1pPr marL="0" indent="0" algn="ctr">
              <a:buNone/>
              <a:defRPr sz="800"/>
            </a:lvl1pPr>
          </a:lstStyle>
          <a:p>
            <a:endParaRPr lang="en-US" dirty="0"/>
          </a:p>
        </p:txBody>
      </p:sp>
      <p:sp>
        <p:nvSpPr>
          <p:cNvPr id="41" name="Text Placeholder 47">
            <a:extLst>
              <a:ext uri="{FF2B5EF4-FFF2-40B4-BE49-F238E27FC236}">
                <a16:creationId xmlns:a16="http://schemas.microsoft.com/office/drawing/2014/main" id="{8A2F0738-422D-8670-FFDD-4DD9CC8579DC}"/>
              </a:ext>
            </a:extLst>
          </p:cNvPr>
          <p:cNvSpPr>
            <a:spLocks noGrp="1"/>
          </p:cNvSpPr>
          <p:nvPr>
            <p:ph type="body" sz="quarter" idx="36"/>
          </p:nvPr>
        </p:nvSpPr>
        <p:spPr>
          <a:xfrm>
            <a:off x="8631936" y="6293358"/>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2" name="Text Placeholder 47">
            <a:extLst>
              <a:ext uri="{FF2B5EF4-FFF2-40B4-BE49-F238E27FC236}">
                <a16:creationId xmlns:a16="http://schemas.microsoft.com/office/drawing/2014/main" id="{83236D35-4927-EB6F-1700-660A0790337E}"/>
              </a:ext>
            </a:extLst>
          </p:cNvPr>
          <p:cNvSpPr>
            <a:spLocks noGrp="1"/>
          </p:cNvSpPr>
          <p:nvPr>
            <p:ph type="body" sz="quarter" idx="37"/>
          </p:nvPr>
        </p:nvSpPr>
        <p:spPr>
          <a:xfrm>
            <a:off x="6053328" y="6293358"/>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Slide Number Placeholder 4">
            <a:extLst>
              <a:ext uri="{FF2B5EF4-FFF2-40B4-BE49-F238E27FC236}">
                <a16:creationId xmlns:a16="http://schemas.microsoft.com/office/drawing/2014/main" id="{B5F9D1D0-8763-3145-447C-B59E4A8FC6EC}"/>
              </a:ext>
            </a:extLst>
          </p:cNvPr>
          <p:cNvSpPr>
            <a:spLocks noGrp="1"/>
          </p:cNvSpPr>
          <p:nvPr>
            <p:ph type="sldNum" sz="quarter" idx="39"/>
          </p:nvPr>
        </p:nvSpPr>
        <p:spPr/>
        <p:txBody>
          <a:bodyPr/>
          <a:lstStyle/>
          <a:p>
            <a:fld id="{CC43B8D3-9A08-F84C-9DD4-44948BA52D4B}" type="slidenum">
              <a:rPr lang="en-US" smtClean="0"/>
              <a:pPr/>
              <a:t>‹#›</a:t>
            </a:fld>
            <a:endParaRPr lang="en-US" dirty="0"/>
          </a:p>
        </p:txBody>
      </p:sp>
    </p:spTree>
    <p:extLst>
      <p:ext uri="{BB962C8B-B14F-4D97-AF65-F5344CB8AC3E}">
        <p14:creationId xmlns:p14="http://schemas.microsoft.com/office/powerpoint/2010/main" val="23766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E1B9-1C14-F852-2B97-05DAA5F80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B37-5F68-E267-936F-4CA547437331}"/>
              </a:ext>
            </a:extLst>
          </p:cNvPr>
          <p:cNvSpPr>
            <a:spLocks noGrp="1"/>
          </p:cNvSpPr>
          <p:nvPr>
            <p:ph idx="1"/>
          </p:nvPr>
        </p:nvSpPr>
        <p:spPr>
          <a:xfrm>
            <a:off x="1665732" y="1825625"/>
            <a:ext cx="886053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06D563D3-0A67-7027-7E6A-4A1CC1EFC697}"/>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anchor="t" anchorCtr="0">
            <a:noAutofit/>
          </a:bodyPr>
          <a:lstStyle>
            <a:lvl1pPr marL="0" indent="0" algn="ctr">
              <a:lnSpc>
                <a:spcPct val="100000"/>
              </a:lnSpc>
              <a:spcBef>
                <a:spcPts val="0"/>
              </a:spcBef>
              <a:buNone/>
              <a:defRPr sz="3200" b="0">
                <a:noFill/>
              </a:defRPr>
            </a:lvl1pPr>
          </a:lstStyle>
          <a:p>
            <a:pPr lvl="0"/>
            <a:r>
              <a:rPr lang="en-US" dirty="0"/>
              <a:t>X</a:t>
            </a:r>
          </a:p>
        </p:txBody>
      </p:sp>
      <p:sp>
        <p:nvSpPr>
          <p:cNvPr id="9" name="Footer Placeholder 8">
            <a:extLst>
              <a:ext uri="{FF2B5EF4-FFF2-40B4-BE49-F238E27FC236}">
                <a16:creationId xmlns:a16="http://schemas.microsoft.com/office/drawing/2014/main" id="{0253299D-623D-C544-F0BB-1CFBDADB60B5}"/>
              </a:ext>
            </a:extLst>
          </p:cNvPr>
          <p:cNvSpPr>
            <a:spLocks noGrp="1"/>
          </p:cNvSpPr>
          <p:nvPr>
            <p:ph type="ftr" sz="quarter" idx="14"/>
          </p:nvPr>
        </p:nvSpPr>
        <p:spPr/>
        <p:txBody>
          <a:bodyPr/>
          <a:lstStyle/>
          <a:p>
            <a:endParaRPr lang="en-US" dirty="0"/>
          </a:p>
        </p:txBody>
      </p:sp>
      <p:sp>
        <p:nvSpPr>
          <p:cNvPr id="10" name="Slide Number Placeholder 9">
            <a:extLst>
              <a:ext uri="{FF2B5EF4-FFF2-40B4-BE49-F238E27FC236}">
                <a16:creationId xmlns:a16="http://schemas.microsoft.com/office/drawing/2014/main" id="{D4DFB546-9FE5-4620-5D33-4097901B71B3}"/>
              </a:ext>
            </a:extLst>
          </p:cNvPr>
          <p:cNvSpPr>
            <a:spLocks noGrp="1"/>
          </p:cNvSpPr>
          <p:nvPr>
            <p:ph type="sldNum" sz="quarter" idx="15"/>
          </p:nvPr>
        </p:nvSpPr>
        <p:spPr/>
        <p:txBody>
          <a:bodyPr/>
          <a:lstStyle/>
          <a:p>
            <a:fld id="{CC43B8D3-9A08-F84C-9DD4-44948BA52D4B}" type="slidenum">
              <a:rPr lang="en-US" smtClean="0"/>
              <a:pPr/>
              <a:t>‹#›</a:t>
            </a:fld>
            <a:endParaRPr lang="en-US" dirty="0"/>
          </a:p>
        </p:txBody>
      </p:sp>
    </p:spTree>
    <p:extLst>
      <p:ext uri="{BB962C8B-B14F-4D97-AF65-F5344CB8AC3E}">
        <p14:creationId xmlns:p14="http://schemas.microsoft.com/office/powerpoint/2010/main" val="67540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068D4647-BE09-FD84-9BD2-6303C6683A8E}"/>
              </a:ext>
            </a:extLst>
          </p:cNvPr>
          <p:cNvSpPr>
            <a:spLocks noGrp="1"/>
          </p:cNvSpPr>
          <p:nvPr>
            <p:ph type="body" sz="quarter" idx="23"/>
          </p:nvPr>
        </p:nvSpPr>
        <p:spPr>
          <a:xfrm>
            <a:off x="1655064" y="2926080"/>
            <a:ext cx="1801368" cy="502920"/>
          </a:xfrm>
          <a:solidFill>
            <a:schemeClr val="accent1"/>
          </a:solidFill>
        </p:spPr>
        <p:txBody>
          <a:bodyPr>
            <a:noAutofit/>
          </a:bodyPr>
          <a:lstStyle>
            <a:lvl1pPr marL="0" indent="0">
              <a:buNone/>
              <a:defRPr sz="1200">
                <a:noFill/>
              </a:defRPr>
            </a:lvl1pPr>
          </a:lstStyle>
          <a:p>
            <a:pPr lvl="0"/>
            <a:r>
              <a:rPr lang="en-US" dirty="0"/>
              <a:t>Click to edit Master text styles</a:t>
            </a:r>
          </a:p>
        </p:txBody>
      </p:sp>
      <p:sp>
        <p:nvSpPr>
          <p:cNvPr id="33" name="Text Placeholder 31">
            <a:extLst>
              <a:ext uri="{FF2B5EF4-FFF2-40B4-BE49-F238E27FC236}">
                <a16:creationId xmlns:a16="http://schemas.microsoft.com/office/drawing/2014/main" id="{AB9EB1AC-FF5A-36FF-E4EC-C3F6EDF04BEF}"/>
              </a:ext>
            </a:extLst>
          </p:cNvPr>
          <p:cNvSpPr>
            <a:spLocks noGrp="1"/>
          </p:cNvSpPr>
          <p:nvPr>
            <p:ph type="body" sz="quarter" idx="24"/>
          </p:nvPr>
        </p:nvSpPr>
        <p:spPr>
          <a:xfrm>
            <a:off x="3995928" y="2926080"/>
            <a:ext cx="1801368" cy="502920"/>
          </a:xfrm>
          <a:solidFill>
            <a:schemeClr val="accent2"/>
          </a:solidFill>
        </p:spPr>
        <p:txBody>
          <a:bodyPr>
            <a:noAutofit/>
          </a:bodyPr>
          <a:lstStyle>
            <a:lvl1pPr marL="0" indent="0">
              <a:buNone/>
              <a:defRPr sz="1200">
                <a:noFill/>
              </a:defRPr>
            </a:lvl1pPr>
          </a:lstStyle>
          <a:p>
            <a:pPr lvl="0"/>
            <a:r>
              <a:rPr lang="en-US" dirty="0"/>
              <a:t>Click to edit Master text styles</a:t>
            </a:r>
          </a:p>
        </p:txBody>
      </p:sp>
      <p:sp>
        <p:nvSpPr>
          <p:cNvPr id="34" name="Text Placeholder 31">
            <a:extLst>
              <a:ext uri="{FF2B5EF4-FFF2-40B4-BE49-F238E27FC236}">
                <a16:creationId xmlns:a16="http://schemas.microsoft.com/office/drawing/2014/main" id="{919FA078-A6CC-4C6E-BB4E-70AA4ECA801E}"/>
              </a:ext>
            </a:extLst>
          </p:cNvPr>
          <p:cNvSpPr>
            <a:spLocks noGrp="1"/>
          </p:cNvSpPr>
          <p:nvPr>
            <p:ph type="body" sz="quarter" idx="25"/>
          </p:nvPr>
        </p:nvSpPr>
        <p:spPr>
          <a:xfrm>
            <a:off x="6345936" y="2926080"/>
            <a:ext cx="1801368" cy="502920"/>
          </a:xfrm>
          <a:solidFill>
            <a:schemeClr val="accent4"/>
          </a:solidFill>
        </p:spPr>
        <p:txBody>
          <a:bodyPr>
            <a:noAutofit/>
          </a:bodyPr>
          <a:lstStyle>
            <a:lvl1pPr marL="0" indent="0">
              <a:buNone/>
              <a:defRPr sz="1200">
                <a:noFill/>
              </a:defRPr>
            </a:lvl1pPr>
          </a:lstStyle>
          <a:p>
            <a:pPr lvl="0"/>
            <a:r>
              <a:rPr lang="en-US" dirty="0"/>
              <a:t>Click to edit Master text styles</a:t>
            </a:r>
          </a:p>
        </p:txBody>
      </p:sp>
      <p:sp>
        <p:nvSpPr>
          <p:cNvPr id="35" name="Text Placeholder 31">
            <a:extLst>
              <a:ext uri="{FF2B5EF4-FFF2-40B4-BE49-F238E27FC236}">
                <a16:creationId xmlns:a16="http://schemas.microsoft.com/office/drawing/2014/main" id="{B0730A45-AC46-DF6D-F56B-76A81490918A}"/>
              </a:ext>
            </a:extLst>
          </p:cNvPr>
          <p:cNvSpPr>
            <a:spLocks noGrp="1"/>
          </p:cNvSpPr>
          <p:nvPr>
            <p:ph type="body" sz="quarter" idx="26"/>
          </p:nvPr>
        </p:nvSpPr>
        <p:spPr>
          <a:xfrm>
            <a:off x="8695944" y="2926080"/>
            <a:ext cx="1987296" cy="502920"/>
          </a:xfrm>
          <a:solidFill>
            <a:schemeClr val="accent3"/>
          </a:solidFill>
        </p:spPr>
        <p:txBody>
          <a:bodyPr>
            <a:noAutofit/>
          </a:bodyPr>
          <a:lstStyle>
            <a:lvl1pPr marL="0" indent="0">
              <a:buNone/>
              <a:defRPr sz="1200">
                <a:noFill/>
              </a:defRPr>
            </a:lvl1pPr>
          </a:lstStyle>
          <a:p>
            <a:pPr lvl="0"/>
            <a:r>
              <a:rPr lang="en-US" dirty="0"/>
              <a:t>Click to edit Master text styles</a:t>
            </a:r>
          </a:p>
        </p:txBody>
      </p:sp>
      <p:sp>
        <p:nvSpPr>
          <p:cNvPr id="13" name="Rectangle 12">
            <a:extLst>
              <a:ext uri="{FF2B5EF4-FFF2-40B4-BE49-F238E27FC236}">
                <a16:creationId xmlns:a16="http://schemas.microsoft.com/office/drawing/2014/main" id="{1BEF48E5-0EF0-3977-79C2-820662F06DA9}"/>
              </a:ext>
            </a:extLst>
          </p:cNvPr>
          <p:cNvSpPr/>
          <p:nvPr userDrawn="1"/>
        </p:nvSpPr>
        <p:spPr>
          <a:xfrm>
            <a:off x="2589592" y="723899"/>
            <a:ext cx="8870656" cy="780809"/>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6AAF462-6D82-EBE1-069E-7DBC32F1CC5D}"/>
              </a:ext>
            </a:extLst>
          </p:cNvPr>
          <p:cNvSpPr/>
          <p:nvPr userDrawn="1"/>
        </p:nvSpPr>
        <p:spPr>
          <a:xfrm>
            <a:off x="732271" y="404734"/>
            <a:ext cx="10727977"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630936"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30FF5B42-8E52-2B78-7C88-39A811D7A960}"/>
              </a:ext>
            </a:extLst>
          </p:cNvPr>
          <p:cNvSpPr>
            <a:spLocks noGrp="1"/>
          </p:cNvSpPr>
          <p:nvPr>
            <p:ph type="body" sz="quarter" idx="3"/>
          </p:nvPr>
        </p:nvSpPr>
        <p:spPr>
          <a:xfrm>
            <a:off x="3054096"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3F862698-31B6-3C3C-7B04-A5AB06659947}"/>
              </a:ext>
            </a:extLst>
          </p:cNvPr>
          <p:cNvSpPr>
            <a:spLocks noGrp="1" noChangeAspect="1"/>
          </p:cNvSpPr>
          <p:nvPr>
            <p:ph type="body" sz="quarter" idx="15" hasCustomPrompt="1"/>
          </p:nvPr>
        </p:nvSpPr>
        <p:spPr>
          <a:xfrm>
            <a:off x="722376"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2"/>
                </a:solidFill>
              </a:defRPr>
            </a:lvl1pPr>
          </a:lstStyle>
          <a:p>
            <a:pPr lvl="0"/>
            <a:r>
              <a:rPr lang="en-US" dirty="0"/>
              <a:t>MMM</a:t>
            </a:r>
          </a:p>
        </p:txBody>
      </p:sp>
      <p:sp>
        <p:nvSpPr>
          <p:cNvPr id="19" name="Text Placeholder 14">
            <a:extLst>
              <a:ext uri="{FF2B5EF4-FFF2-40B4-BE49-F238E27FC236}">
                <a16:creationId xmlns:a16="http://schemas.microsoft.com/office/drawing/2014/main" id="{12F0E6AE-7B40-CC7A-BAB7-B5963027CE13}"/>
              </a:ext>
            </a:extLst>
          </p:cNvPr>
          <p:cNvSpPr>
            <a:spLocks noGrp="1" noChangeAspect="1"/>
          </p:cNvSpPr>
          <p:nvPr>
            <p:ph type="body" sz="quarter" idx="16" hasCustomPrompt="1"/>
          </p:nvPr>
        </p:nvSpPr>
        <p:spPr>
          <a:xfrm>
            <a:off x="3163824"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2"/>
                </a:solidFill>
              </a:defRPr>
            </a:lvl1pPr>
          </a:lstStyle>
          <a:p>
            <a:pPr lvl="0"/>
            <a:r>
              <a:rPr lang="en-US" dirty="0"/>
              <a:t>MMM</a:t>
            </a:r>
          </a:p>
        </p:txBody>
      </p:sp>
      <p:sp>
        <p:nvSpPr>
          <p:cNvPr id="21" name="Text Placeholder 14">
            <a:extLst>
              <a:ext uri="{FF2B5EF4-FFF2-40B4-BE49-F238E27FC236}">
                <a16:creationId xmlns:a16="http://schemas.microsoft.com/office/drawing/2014/main" id="{F19DE03C-9C3C-ED9E-7938-68DC59591962}"/>
              </a:ext>
            </a:extLst>
          </p:cNvPr>
          <p:cNvSpPr>
            <a:spLocks noGrp="1" noChangeAspect="1"/>
          </p:cNvSpPr>
          <p:nvPr>
            <p:ph type="body" sz="quarter" idx="17" hasCustomPrompt="1"/>
          </p:nvPr>
        </p:nvSpPr>
        <p:spPr>
          <a:xfrm>
            <a:off x="5596128"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2"/>
                </a:solidFill>
              </a:defRPr>
            </a:lvl1pPr>
          </a:lstStyle>
          <a:p>
            <a:pPr lvl="0"/>
            <a:r>
              <a:rPr lang="en-US" dirty="0"/>
              <a:t>MMM</a:t>
            </a:r>
          </a:p>
        </p:txBody>
      </p:sp>
      <p:sp>
        <p:nvSpPr>
          <p:cNvPr id="23" name="Text Placeholder 14">
            <a:extLst>
              <a:ext uri="{FF2B5EF4-FFF2-40B4-BE49-F238E27FC236}">
                <a16:creationId xmlns:a16="http://schemas.microsoft.com/office/drawing/2014/main" id="{D15E2928-BFA0-AA75-6EC4-69EFDD615540}"/>
              </a:ext>
            </a:extLst>
          </p:cNvPr>
          <p:cNvSpPr>
            <a:spLocks noGrp="1" noChangeAspect="1"/>
          </p:cNvSpPr>
          <p:nvPr>
            <p:ph type="body" sz="quarter" idx="18" hasCustomPrompt="1"/>
          </p:nvPr>
        </p:nvSpPr>
        <p:spPr>
          <a:xfrm>
            <a:off x="8028432"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2"/>
                </a:solidFill>
              </a:defRPr>
            </a:lvl1pPr>
          </a:lstStyle>
          <a:p>
            <a:pPr lvl="0"/>
            <a:r>
              <a:rPr lang="en-US" dirty="0"/>
              <a:t>MMM</a:t>
            </a:r>
          </a:p>
        </p:txBody>
      </p:sp>
      <p:sp>
        <p:nvSpPr>
          <p:cNvPr id="25" name="Text Placeholder 14">
            <a:extLst>
              <a:ext uri="{FF2B5EF4-FFF2-40B4-BE49-F238E27FC236}">
                <a16:creationId xmlns:a16="http://schemas.microsoft.com/office/drawing/2014/main" id="{B1000C26-BF38-857C-8EB7-C84E4425628C}"/>
              </a:ext>
            </a:extLst>
          </p:cNvPr>
          <p:cNvSpPr>
            <a:spLocks noGrp="1" noChangeAspect="1"/>
          </p:cNvSpPr>
          <p:nvPr>
            <p:ph type="body" sz="quarter" idx="19" hasCustomPrompt="1"/>
          </p:nvPr>
        </p:nvSpPr>
        <p:spPr>
          <a:xfrm>
            <a:off x="10460736"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2"/>
                </a:solidFill>
              </a:defRPr>
            </a:lvl1pPr>
          </a:lstStyle>
          <a:p>
            <a:pPr lvl="0"/>
            <a:r>
              <a:rPr lang="en-US" dirty="0"/>
              <a:t>MMM</a:t>
            </a:r>
          </a:p>
        </p:txBody>
      </p:sp>
      <p:sp>
        <p:nvSpPr>
          <p:cNvPr id="26" name="Text Placeholder 4">
            <a:extLst>
              <a:ext uri="{FF2B5EF4-FFF2-40B4-BE49-F238E27FC236}">
                <a16:creationId xmlns:a16="http://schemas.microsoft.com/office/drawing/2014/main" id="{7A3AFB34-A509-98A0-B6AB-3BC35F16DDD2}"/>
              </a:ext>
            </a:extLst>
          </p:cNvPr>
          <p:cNvSpPr>
            <a:spLocks noGrp="1"/>
          </p:cNvSpPr>
          <p:nvPr>
            <p:ph type="body" sz="quarter" idx="20"/>
          </p:nvPr>
        </p:nvSpPr>
        <p:spPr>
          <a:xfrm>
            <a:off x="5504688"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7" name="Text Placeholder 4">
            <a:extLst>
              <a:ext uri="{FF2B5EF4-FFF2-40B4-BE49-F238E27FC236}">
                <a16:creationId xmlns:a16="http://schemas.microsoft.com/office/drawing/2014/main" id="{B4CAD471-FB12-ACCA-9D4A-E01322DC61A0}"/>
              </a:ext>
            </a:extLst>
          </p:cNvPr>
          <p:cNvSpPr>
            <a:spLocks noGrp="1"/>
          </p:cNvSpPr>
          <p:nvPr>
            <p:ph type="body" sz="quarter" idx="21"/>
          </p:nvPr>
        </p:nvSpPr>
        <p:spPr>
          <a:xfrm>
            <a:off x="7918704"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8" name="Text Placeholder 4">
            <a:extLst>
              <a:ext uri="{FF2B5EF4-FFF2-40B4-BE49-F238E27FC236}">
                <a16:creationId xmlns:a16="http://schemas.microsoft.com/office/drawing/2014/main" id="{B7FF2DDC-689F-CE60-97C8-8575DBB2C068}"/>
              </a:ext>
            </a:extLst>
          </p:cNvPr>
          <p:cNvSpPr>
            <a:spLocks noGrp="1"/>
          </p:cNvSpPr>
          <p:nvPr>
            <p:ph type="body" sz="quarter" idx="22"/>
          </p:nvPr>
        </p:nvSpPr>
        <p:spPr>
          <a:xfrm>
            <a:off x="10369296" y="4041648"/>
            <a:ext cx="156362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6" name="Footer Placeholder 35">
            <a:extLst>
              <a:ext uri="{FF2B5EF4-FFF2-40B4-BE49-F238E27FC236}">
                <a16:creationId xmlns:a16="http://schemas.microsoft.com/office/drawing/2014/main" id="{A2666B74-0A69-6162-5AD3-4561A8EE5514}"/>
              </a:ext>
            </a:extLst>
          </p:cNvPr>
          <p:cNvSpPr>
            <a:spLocks noGrp="1"/>
          </p:cNvSpPr>
          <p:nvPr>
            <p:ph type="ftr" sz="quarter" idx="27"/>
          </p:nvPr>
        </p:nvSpPr>
        <p:spPr/>
        <p:txBody>
          <a:bodyPr/>
          <a:lstStyle/>
          <a:p>
            <a:endParaRPr lang="en-US" dirty="0"/>
          </a:p>
        </p:txBody>
      </p:sp>
      <p:sp>
        <p:nvSpPr>
          <p:cNvPr id="2" name="Text Placeholder 9">
            <a:extLst>
              <a:ext uri="{FF2B5EF4-FFF2-40B4-BE49-F238E27FC236}">
                <a16:creationId xmlns:a16="http://schemas.microsoft.com/office/drawing/2014/main" id="{78FC7A6E-EB75-1109-AB97-8091F2C9FF89}"/>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anchor="t" anchorCtr="0">
            <a:noAutofit/>
          </a:bodyPr>
          <a:lstStyle>
            <a:lvl1pPr marL="0" indent="0" algn="ctr">
              <a:lnSpc>
                <a:spcPct val="100000"/>
              </a:lnSpc>
              <a:spcBef>
                <a:spcPts val="0"/>
              </a:spcBef>
              <a:buNone/>
              <a:defRPr sz="3200" b="0">
                <a:noFill/>
              </a:defRPr>
            </a:lvl1pPr>
          </a:lstStyle>
          <a:p>
            <a:pPr lvl="0"/>
            <a:r>
              <a:rPr lang="en-US" dirty="0"/>
              <a:t>X</a:t>
            </a:r>
          </a:p>
        </p:txBody>
      </p:sp>
      <p:sp>
        <p:nvSpPr>
          <p:cNvPr id="4" name="Slide Number Placeholder 9">
            <a:extLst>
              <a:ext uri="{FF2B5EF4-FFF2-40B4-BE49-F238E27FC236}">
                <a16:creationId xmlns:a16="http://schemas.microsoft.com/office/drawing/2014/main" id="{3882992B-56C1-1B1D-6308-47369A0DF03F}"/>
              </a:ext>
            </a:extLst>
          </p:cNvPr>
          <p:cNvSpPr>
            <a:spLocks noGrp="1"/>
          </p:cNvSpPr>
          <p:nvPr>
            <p:ph type="sldNum" sz="quarter" idx="28"/>
          </p:nvPr>
        </p:nvSpPr>
        <p:spPr>
          <a:xfrm>
            <a:off x="1651903" y="809244"/>
            <a:ext cx="941832" cy="621792"/>
          </a:xfrm>
        </p:spPr>
        <p:txBody>
          <a:bodyPr/>
          <a:lstStyle/>
          <a:p>
            <a:fld id="{CC43B8D3-9A08-F84C-9DD4-44948BA52D4B}" type="slidenum">
              <a:rPr lang="en-US" smtClean="0"/>
              <a:pPr/>
              <a:t>‹#›</a:t>
            </a:fld>
            <a:endParaRPr lang="en-US" dirty="0"/>
          </a:p>
        </p:txBody>
      </p:sp>
    </p:spTree>
    <p:extLst>
      <p:ext uri="{BB962C8B-B14F-4D97-AF65-F5344CB8AC3E}">
        <p14:creationId xmlns:p14="http://schemas.microsoft.com/office/powerpoint/2010/main" val="4034233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94063-DF36-4330-A365-08DA1FA5B7D6}" type="datetimeFigureOut">
              <a:rPr lang="en-US" dirty="0"/>
              <a:t>7/9/2024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69900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F44A91D-CC57-69D8-3CC1-3538FCB6BBA4}"/>
              </a:ext>
            </a:extLst>
          </p:cNvPr>
          <p:cNvPicPr>
            <a:picLocks noChangeAspect="1"/>
          </p:cNvPicPr>
          <p:nvPr userDrawn="1"/>
        </p:nvPicPr>
        <p:blipFill>
          <a:blip r:embed="rId2">
            <a:extLst>
              <a:ext uri="{96DAC541-7B7A-43D3-8B79-37D633B846F1}">
                <asvg:svgBlip xmlns:asvg="http://schemas.microsoft.com/office/drawing/2016/SVG/main" r:embed="rId3"/>
              </a:ext>
            </a:extLst>
          </a:blip>
          <a:srcRect r="77662" b="48541"/>
          <a:stretch>
            <a:fillRect/>
          </a:stretch>
        </p:blipFill>
        <p:spPr>
          <a:xfrm flipV="1">
            <a:off x="10376194" y="1"/>
            <a:ext cx="1815806" cy="3829511"/>
          </a:xfrm>
          <a:custGeom>
            <a:avLst/>
            <a:gdLst>
              <a:gd name="connsiteX0" fmla="*/ 0 w 1815806"/>
              <a:gd name="connsiteY0" fmla="*/ 3829511 h 3829511"/>
              <a:gd name="connsiteX1" fmla="*/ 1815806 w 1815806"/>
              <a:gd name="connsiteY1" fmla="*/ 3829511 h 3829511"/>
              <a:gd name="connsiteX2" fmla="*/ 1815806 w 1815806"/>
              <a:gd name="connsiteY2" fmla="*/ 0 h 3829511"/>
              <a:gd name="connsiteX3" fmla="*/ 0 w 1815806"/>
              <a:gd name="connsiteY3" fmla="*/ 0 h 3829511"/>
            </a:gdLst>
            <a:ahLst/>
            <a:cxnLst>
              <a:cxn ang="0">
                <a:pos x="connsiteX0" y="connsiteY0"/>
              </a:cxn>
              <a:cxn ang="0">
                <a:pos x="connsiteX1" y="connsiteY1"/>
              </a:cxn>
              <a:cxn ang="0">
                <a:pos x="connsiteX2" y="connsiteY2"/>
              </a:cxn>
              <a:cxn ang="0">
                <a:pos x="connsiteX3" y="connsiteY3"/>
              </a:cxn>
            </a:cxnLst>
            <a:rect l="l" t="t" r="r" b="b"/>
            <a:pathLst>
              <a:path w="1815806" h="3829511">
                <a:moveTo>
                  <a:pt x="0" y="3829511"/>
                </a:moveTo>
                <a:lnTo>
                  <a:pt x="1815806" y="3829511"/>
                </a:lnTo>
                <a:lnTo>
                  <a:pt x="1815806" y="0"/>
                </a:lnTo>
                <a:lnTo>
                  <a:pt x="0" y="0"/>
                </a:lnTo>
                <a:close/>
              </a:path>
            </a:pathLst>
          </a:custGeom>
        </p:spPr>
      </p:pic>
      <p:pic>
        <p:nvPicPr>
          <p:cNvPr id="16" name="Graphic 15">
            <a:extLst>
              <a:ext uri="{FF2B5EF4-FFF2-40B4-BE49-F238E27FC236}">
                <a16:creationId xmlns:a16="http://schemas.microsoft.com/office/drawing/2014/main" id="{5AB0AC87-A4CD-F667-74B2-52047C1E6FB5}"/>
              </a:ext>
            </a:extLst>
          </p:cNvPr>
          <p:cNvPicPr>
            <a:picLocks noChangeAspect="1"/>
          </p:cNvPicPr>
          <p:nvPr userDrawn="1"/>
        </p:nvPicPr>
        <p:blipFill>
          <a:blip r:embed="rId4">
            <a:extLst>
              <a:ext uri="{96DAC541-7B7A-43D3-8B79-37D633B846F1}">
                <asvg:svgBlip xmlns:asvg="http://schemas.microsoft.com/office/drawing/2016/SVG/main" r:embed="rId5"/>
              </a:ext>
            </a:extLst>
          </a:blip>
          <a:srcRect r="85638" b="45150"/>
          <a:stretch>
            <a:fillRect/>
          </a:stretch>
        </p:blipFill>
        <p:spPr>
          <a:xfrm flipV="1">
            <a:off x="10887888" y="1"/>
            <a:ext cx="1304112" cy="3289795"/>
          </a:xfrm>
          <a:custGeom>
            <a:avLst/>
            <a:gdLst>
              <a:gd name="connsiteX0" fmla="*/ 0 w 1304112"/>
              <a:gd name="connsiteY0" fmla="*/ 3289795 h 3289795"/>
              <a:gd name="connsiteX1" fmla="*/ 1304112 w 1304112"/>
              <a:gd name="connsiteY1" fmla="*/ 3289795 h 3289795"/>
              <a:gd name="connsiteX2" fmla="*/ 1304112 w 1304112"/>
              <a:gd name="connsiteY2" fmla="*/ 0 h 3289795"/>
              <a:gd name="connsiteX3" fmla="*/ 0 w 1304112"/>
              <a:gd name="connsiteY3" fmla="*/ 0 h 3289795"/>
            </a:gdLst>
            <a:ahLst/>
            <a:cxnLst>
              <a:cxn ang="0">
                <a:pos x="connsiteX0" y="connsiteY0"/>
              </a:cxn>
              <a:cxn ang="0">
                <a:pos x="connsiteX1" y="connsiteY1"/>
              </a:cxn>
              <a:cxn ang="0">
                <a:pos x="connsiteX2" y="connsiteY2"/>
              </a:cxn>
              <a:cxn ang="0">
                <a:pos x="connsiteX3" y="connsiteY3"/>
              </a:cxn>
            </a:cxnLst>
            <a:rect l="l" t="t" r="r" b="b"/>
            <a:pathLst>
              <a:path w="1304112" h="3289795">
                <a:moveTo>
                  <a:pt x="0" y="3289795"/>
                </a:moveTo>
                <a:lnTo>
                  <a:pt x="1304112" y="3289795"/>
                </a:lnTo>
                <a:lnTo>
                  <a:pt x="1304112" y="0"/>
                </a:lnTo>
                <a:lnTo>
                  <a:pt x="0" y="0"/>
                </a:lnTo>
                <a:close/>
              </a:path>
            </a:pathLst>
          </a:custGeom>
        </p:spPr>
      </p:pic>
      <p:sp>
        <p:nvSpPr>
          <p:cNvPr id="13" name="Rectangle 12">
            <a:extLst>
              <a:ext uri="{FF2B5EF4-FFF2-40B4-BE49-F238E27FC236}">
                <a16:creationId xmlns:a16="http://schemas.microsoft.com/office/drawing/2014/main" id="{1BEF48E5-0EF0-3977-79C2-820662F06DA9}"/>
              </a:ext>
            </a:extLst>
          </p:cNvPr>
          <p:cNvSpPr/>
          <p:nvPr userDrawn="1"/>
        </p:nvSpPr>
        <p:spPr>
          <a:xfrm>
            <a:off x="2589592" y="723899"/>
            <a:ext cx="8870656" cy="780809"/>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6AAF462-6D82-EBE1-069E-7DBC32F1CC5D}"/>
              </a:ext>
            </a:extLst>
          </p:cNvPr>
          <p:cNvSpPr/>
          <p:nvPr userDrawn="1"/>
        </p:nvSpPr>
        <p:spPr>
          <a:xfrm>
            <a:off x="732271" y="404734"/>
            <a:ext cx="10727977"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55">
            <a:extLst>
              <a:ext uri="{FF2B5EF4-FFF2-40B4-BE49-F238E27FC236}">
                <a16:creationId xmlns:a16="http://schemas.microsoft.com/office/drawing/2014/main" id="{5DF0CA69-CF45-9850-4F85-B4C3BF2141B4}"/>
              </a:ext>
            </a:extLst>
          </p:cNvPr>
          <p:cNvSpPr/>
          <p:nvPr userDrawn="1"/>
        </p:nvSpPr>
        <p:spPr>
          <a:xfrm>
            <a:off x="-7736" y="6082871"/>
            <a:ext cx="12199737" cy="493110"/>
          </a:xfrm>
          <a:custGeom>
            <a:avLst/>
            <a:gdLst>
              <a:gd name="connsiteX0" fmla="*/ 25897 w 12199737"/>
              <a:gd name="connsiteY0" fmla="*/ 0 h 493110"/>
              <a:gd name="connsiteX1" fmla="*/ 12199737 w 12199737"/>
              <a:gd name="connsiteY1" fmla="*/ 0 h 493110"/>
              <a:gd name="connsiteX2" fmla="*/ 12199737 w 12199737"/>
              <a:gd name="connsiteY2" fmla="*/ 493110 h 493110"/>
              <a:gd name="connsiteX3" fmla="*/ 25897 w 12199737"/>
              <a:gd name="connsiteY3" fmla="*/ 493109 h 493110"/>
              <a:gd name="connsiteX4" fmla="*/ 0 w 12199737"/>
              <a:gd name="connsiteY4" fmla="*/ 490499 h 493110"/>
              <a:gd name="connsiteX5" fmla="*/ 0 w 12199737"/>
              <a:gd name="connsiteY5" fmla="*/ 2611 h 49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9737" h="493110">
                <a:moveTo>
                  <a:pt x="25897" y="0"/>
                </a:moveTo>
                <a:lnTo>
                  <a:pt x="12199737" y="0"/>
                </a:lnTo>
                <a:lnTo>
                  <a:pt x="12199737" y="493110"/>
                </a:lnTo>
                <a:lnTo>
                  <a:pt x="25897" y="493109"/>
                </a:lnTo>
                <a:lnTo>
                  <a:pt x="0" y="490499"/>
                </a:lnTo>
                <a:lnTo>
                  <a:pt x="0" y="261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Oval 19">
            <a:extLst>
              <a:ext uri="{FF2B5EF4-FFF2-40B4-BE49-F238E27FC236}">
                <a16:creationId xmlns:a16="http://schemas.microsoft.com/office/drawing/2014/main" id="{AFE865D6-FFF0-8547-C225-4EA40D12981C}"/>
              </a:ext>
            </a:extLst>
          </p:cNvPr>
          <p:cNvSpPr/>
          <p:nvPr userDrawn="1"/>
        </p:nvSpPr>
        <p:spPr>
          <a:xfrm>
            <a:off x="10745496" y="2712720"/>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BC43A4F4-14CD-C1BC-076B-D3EC524E9072}"/>
              </a:ext>
            </a:extLst>
          </p:cNvPr>
          <p:cNvSpPr/>
          <p:nvPr userDrawn="1"/>
        </p:nvSpPr>
        <p:spPr>
          <a:xfrm>
            <a:off x="11336726" y="2288311"/>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59C9BF2-FA96-FBA2-CC60-3024E983F26F}"/>
              </a:ext>
            </a:extLst>
          </p:cNvPr>
          <p:cNvSpPr/>
          <p:nvPr userDrawn="1"/>
        </p:nvSpPr>
        <p:spPr>
          <a:xfrm>
            <a:off x="825032" y="6142636"/>
            <a:ext cx="376579"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1572768" y="2148840"/>
            <a:ext cx="3566160" cy="649224"/>
          </a:xfrm>
        </p:spPr>
        <p:txBody>
          <a:bodyPr anchor="b">
            <a:noAutofit/>
          </a:bodyPr>
          <a:lstStyle>
            <a:lvl1pPr marL="0" indent="0">
              <a:lnSpc>
                <a:spcPct val="100000"/>
              </a:lnSpc>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108F8E6-CFD8-798A-9C2F-F6AC425444CA}"/>
              </a:ext>
            </a:extLst>
          </p:cNvPr>
          <p:cNvSpPr>
            <a:spLocks noGrp="1"/>
          </p:cNvSpPr>
          <p:nvPr>
            <p:ph sz="half" idx="2"/>
          </p:nvPr>
        </p:nvSpPr>
        <p:spPr>
          <a:xfrm>
            <a:off x="1298448" y="2788920"/>
            <a:ext cx="4352544" cy="2002536"/>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0FF5B42-8E52-2B78-7C88-39A811D7A960}"/>
              </a:ext>
            </a:extLst>
          </p:cNvPr>
          <p:cNvSpPr>
            <a:spLocks noGrp="1"/>
          </p:cNvSpPr>
          <p:nvPr>
            <p:ph type="body" sz="quarter" idx="3"/>
          </p:nvPr>
        </p:nvSpPr>
        <p:spPr>
          <a:xfrm>
            <a:off x="6035040" y="2148840"/>
            <a:ext cx="3566160" cy="649224"/>
          </a:xfrm>
        </p:spPr>
        <p:txBody>
          <a:bodyPr anchor="b">
            <a:noAutofit/>
          </a:bodyPr>
          <a:lstStyle>
            <a:lvl1pPr marL="0" indent="0">
              <a:lnSpc>
                <a:spcPct val="100000"/>
              </a:lnSpc>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0AB633-C7A8-E90B-901E-7E3FCE2D54D4}"/>
              </a:ext>
            </a:extLst>
          </p:cNvPr>
          <p:cNvSpPr>
            <a:spLocks noGrp="1"/>
          </p:cNvSpPr>
          <p:nvPr>
            <p:ph sz="quarter" idx="4"/>
          </p:nvPr>
        </p:nvSpPr>
        <p:spPr>
          <a:xfrm>
            <a:off x="5760720" y="2788920"/>
            <a:ext cx="4352544" cy="2002536"/>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19" name="Text Placeholder 9">
            <a:extLst>
              <a:ext uri="{FF2B5EF4-FFF2-40B4-BE49-F238E27FC236}">
                <a16:creationId xmlns:a16="http://schemas.microsoft.com/office/drawing/2014/main" id="{F38E5EFA-258F-AF45-F3FE-029FC106765E}"/>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anchor="t" anchorCtr="0">
            <a:noAutofit/>
          </a:bodyPr>
          <a:lstStyle>
            <a:lvl1pPr marL="0" indent="0" algn="ctr">
              <a:lnSpc>
                <a:spcPct val="100000"/>
              </a:lnSpc>
              <a:spcBef>
                <a:spcPts val="0"/>
              </a:spcBef>
              <a:buNone/>
              <a:defRPr sz="3200" b="0">
                <a:noFill/>
              </a:defRPr>
            </a:lvl1pPr>
          </a:lstStyle>
          <a:p>
            <a:pPr lvl="0"/>
            <a:r>
              <a:rPr lang="en-US" dirty="0"/>
              <a:t>X</a:t>
            </a:r>
          </a:p>
        </p:txBody>
      </p:sp>
      <p:sp>
        <p:nvSpPr>
          <p:cNvPr id="21" name="Footer Placeholder 20">
            <a:extLst>
              <a:ext uri="{FF2B5EF4-FFF2-40B4-BE49-F238E27FC236}">
                <a16:creationId xmlns:a16="http://schemas.microsoft.com/office/drawing/2014/main" id="{D44511B0-E2E3-43E3-E867-BD59B58CA925}"/>
              </a:ext>
            </a:extLst>
          </p:cNvPr>
          <p:cNvSpPr>
            <a:spLocks noGrp="1"/>
          </p:cNvSpPr>
          <p:nvPr>
            <p:ph type="ftr" sz="quarter" idx="14"/>
          </p:nvPr>
        </p:nvSpPr>
        <p:spPr/>
        <p:txBody>
          <a:bodyPr/>
          <a:lstStyle/>
          <a:p>
            <a:endParaRPr lang="en-US" dirty="0"/>
          </a:p>
        </p:txBody>
      </p:sp>
      <p:sp>
        <p:nvSpPr>
          <p:cNvPr id="23" name="Slide Number Placeholder 22">
            <a:extLst>
              <a:ext uri="{FF2B5EF4-FFF2-40B4-BE49-F238E27FC236}">
                <a16:creationId xmlns:a16="http://schemas.microsoft.com/office/drawing/2014/main" id="{9FE5CA81-EC6E-7E1A-302A-32C7DC50B8AB}"/>
              </a:ext>
            </a:extLst>
          </p:cNvPr>
          <p:cNvSpPr>
            <a:spLocks noGrp="1"/>
          </p:cNvSpPr>
          <p:nvPr>
            <p:ph type="sldNum" sz="quarter" idx="15"/>
          </p:nvPr>
        </p:nvSpPr>
        <p:spPr/>
        <p:txBody>
          <a:bodyPr/>
          <a:lstStyle/>
          <a:p>
            <a:fld id="{CC43B8D3-9A08-F84C-9DD4-44948BA52D4B}" type="slidenum">
              <a:rPr lang="en-US" smtClean="0"/>
              <a:pPr/>
              <a:t>‹#›</a:t>
            </a:fld>
            <a:endParaRPr lang="en-US" dirty="0"/>
          </a:p>
        </p:txBody>
      </p:sp>
    </p:spTree>
    <p:extLst>
      <p:ext uri="{BB962C8B-B14F-4D97-AF65-F5344CB8AC3E}">
        <p14:creationId xmlns:p14="http://schemas.microsoft.com/office/powerpoint/2010/main" val="1810960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EF48E5-0EF0-3977-79C2-820662F06DA9}"/>
              </a:ext>
            </a:extLst>
          </p:cNvPr>
          <p:cNvSpPr/>
          <p:nvPr userDrawn="1"/>
        </p:nvSpPr>
        <p:spPr>
          <a:xfrm>
            <a:off x="2589592" y="723899"/>
            <a:ext cx="8870656" cy="780809"/>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6AAF462-6D82-EBE1-069E-7DBC32F1CC5D}"/>
              </a:ext>
            </a:extLst>
          </p:cNvPr>
          <p:cNvSpPr/>
          <p:nvPr userDrawn="1"/>
        </p:nvSpPr>
        <p:spPr>
          <a:xfrm>
            <a:off x="732271" y="404734"/>
            <a:ext cx="10727977"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1572768" y="2148840"/>
            <a:ext cx="3218688" cy="365760"/>
          </a:xfrm>
        </p:spPr>
        <p:txBody>
          <a:bodyPr anchor="b">
            <a:noAutofit/>
          </a:bodyPr>
          <a:lstStyle>
            <a:lvl1pPr marL="0" indent="0">
              <a:lnSpc>
                <a:spcPct val="100000"/>
              </a:lnSpc>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108F8E6-CFD8-798A-9C2F-F6AC425444CA}"/>
              </a:ext>
            </a:extLst>
          </p:cNvPr>
          <p:cNvSpPr>
            <a:spLocks noGrp="1"/>
          </p:cNvSpPr>
          <p:nvPr>
            <p:ph sz="half" idx="2"/>
          </p:nvPr>
        </p:nvSpPr>
        <p:spPr>
          <a:xfrm>
            <a:off x="1298448" y="2788920"/>
            <a:ext cx="3163824"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0FF5B42-8E52-2B78-7C88-39A811D7A960}"/>
              </a:ext>
            </a:extLst>
          </p:cNvPr>
          <p:cNvSpPr>
            <a:spLocks noGrp="1"/>
          </p:cNvSpPr>
          <p:nvPr>
            <p:ph type="body" sz="quarter" idx="3"/>
          </p:nvPr>
        </p:nvSpPr>
        <p:spPr>
          <a:xfrm>
            <a:off x="5349240" y="2148840"/>
            <a:ext cx="3218688" cy="365760"/>
          </a:xfrm>
        </p:spPr>
        <p:txBody>
          <a:bodyPr anchor="b">
            <a:noAutofit/>
          </a:bodyPr>
          <a:lstStyle>
            <a:lvl1pPr marL="0" indent="0">
              <a:lnSpc>
                <a:spcPct val="100000"/>
              </a:lnSpc>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40AB633-C7A8-E90B-901E-7E3FCE2D54D4}"/>
              </a:ext>
            </a:extLst>
          </p:cNvPr>
          <p:cNvSpPr>
            <a:spLocks noGrp="1"/>
          </p:cNvSpPr>
          <p:nvPr>
            <p:ph sz="quarter" idx="4"/>
          </p:nvPr>
        </p:nvSpPr>
        <p:spPr>
          <a:xfrm>
            <a:off x="5074920" y="2788920"/>
            <a:ext cx="3163824"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19" name="Text Placeholder 9">
            <a:extLst>
              <a:ext uri="{FF2B5EF4-FFF2-40B4-BE49-F238E27FC236}">
                <a16:creationId xmlns:a16="http://schemas.microsoft.com/office/drawing/2014/main" id="{F38E5EFA-258F-AF45-F3FE-029FC106765E}"/>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anchor="t" anchorCtr="0">
            <a:noAutofit/>
          </a:bodyPr>
          <a:lstStyle>
            <a:lvl1pPr marL="0" indent="0" algn="ctr">
              <a:lnSpc>
                <a:spcPct val="100000"/>
              </a:lnSpc>
              <a:spcBef>
                <a:spcPts val="0"/>
              </a:spcBef>
              <a:buNone/>
              <a:defRPr sz="3200" b="0">
                <a:noFill/>
              </a:defRPr>
            </a:lvl1pPr>
          </a:lstStyle>
          <a:p>
            <a:pPr lvl="0"/>
            <a:r>
              <a:rPr lang="en-US" dirty="0"/>
              <a:t>X</a:t>
            </a:r>
          </a:p>
        </p:txBody>
      </p:sp>
      <p:sp>
        <p:nvSpPr>
          <p:cNvPr id="21" name="Footer Placeholder 20">
            <a:extLst>
              <a:ext uri="{FF2B5EF4-FFF2-40B4-BE49-F238E27FC236}">
                <a16:creationId xmlns:a16="http://schemas.microsoft.com/office/drawing/2014/main" id="{D44511B0-E2E3-43E3-E867-BD59B58CA925}"/>
              </a:ext>
            </a:extLst>
          </p:cNvPr>
          <p:cNvSpPr>
            <a:spLocks noGrp="1"/>
          </p:cNvSpPr>
          <p:nvPr>
            <p:ph type="ftr" sz="quarter" idx="14"/>
          </p:nvPr>
        </p:nvSpPr>
        <p:spPr/>
        <p:txBody>
          <a:bodyPr/>
          <a:lstStyle/>
          <a:p>
            <a:endParaRPr lang="en-US" dirty="0"/>
          </a:p>
        </p:txBody>
      </p:sp>
      <p:sp>
        <p:nvSpPr>
          <p:cNvPr id="23" name="Slide Number Placeholder 22">
            <a:extLst>
              <a:ext uri="{FF2B5EF4-FFF2-40B4-BE49-F238E27FC236}">
                <a16:creationId xmlns:a16="http://schemas.microsoft.com/office/drawing/2014/main" id="{9FE5CA81-EC6E-7E1A-302A-32C7DC50B8AB}"/>
              </a:ext>
            </a:extLst>
          </p:cNvPr>
          <p:cNvSpPr>
            <a:spLocks noGrp="1"/>
          </p:cNvSpPr>
          <p:nvPr>
            <p:ph type="sldNum" sz="quarter" idx="15"/>
          </p:nvPr>
        </p:nvSpPr>
        <p:spPr/>
        <p:txBody>
          <a:bodyPr/>
          <a:lstStyle/>
          <a:p>
            <a:fld id="{CC43B8D3-9A08-F84C-9DD4-44948BA52D4B}" type="slidenum">
              <a:rPr lang="en-US" smtClean="0"/>
              <a:pPr/>
              <a:t>‹#›</a:t>
            </a:fld>
            <a:endParaRPr lang="en-US" dirty="0"/>
          </a:p>
        </p:txBody>
      </p:sp>
      <p:pic>
        <p:nvPicPr>
          <p:cNvPr id="2" name="Graphic 1">
            <a:extLst>
              <a:ext uri="{FF2B5EF4-FFF2-40B4-BE49-F238E27FC236}">
                <a16:creationId xmlns:a16="http://schemas.microsoft.com/office/drawing/2014/main" id="{E38DCAB8-FF04-8225-502A-9415422E45E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4165" t="86663"/>
          <a:stretch/>
        </p:blipFill>
        <p:spPr>
          <a:xfrm flipH="1" flipV="1">
            <a:off x="7732664" y="5943369"/>
            <a:ext cx="4459335" cy="914630"/>
          </a:xfrm>
          <a:custGeom>
            <a:avLst/>
            <a:gdLst>
              <a:gd name="connsiteX0" fmla="*/ 0 w 4459335"/>
              <a:gd name="connsiteY0" fmla="*/ 0 h 1543022"/>
              <a:gd name="connsiteX1" fmla="*/ 4459335 w 4459335"/>
              <a:gd name="connsiteY1" fmla="*/ 0 h 1543022"/>
              <a:gd name="connsiteX2" fmla="*/ 4459335 w 4459335"/>
              <a:gd name="connsiteY2" fmla="*/ 1543022 h 1543022"/>
              <a:gd name="connsiteX3" fmla="*/ 0 w 4459335"/>
              <a:gd name="connsiteY3" fmla="*/ 1543022 h 1543022"/>
            </a:gdLst>
            <a:ahLst/>
            <a:cxnLst>
              <a:cxn ang="0">
                <a:pos x="connsiteX0" y="connsiteY0"/>
              </a:cxn>
              <a:cxn ang="0">
                <a:pos x="connsiteX1" y="connsiteY1"/>
              </a:cxn>
              <a:cxn ang="0">
                <a:pos x="connsiteX2" y="connsiteY2"/>
              </a:cxn>
              <a:cxn ang="0">
                <a:pos x="connsiteX3" y="connsiteY3"/>
              </a:cxn>
            </a:cxnLst>
            <a:rect l="l" t="t" r="r" b="b"/>
            <a:pathLst>
              <a:path w="4459335" h="1543022">
                <a:moveTo>
                  <a:pt x="0" y="0"/>
                </a:moveTo>
                <a:lnTo>
                  <a:pt x="4459335" y="0"/>
                </a:lnTo>
                <a:lnTo>
                  <a:pt x="4459335" y="1543022"/>
                </a:lnTo>
                <a:lnTo>
                  <a:pt x="0" y="1543022"/>
                </a:lnTo>
                <a:close/>
              </a:path>
            </a:pathLst>
          </a:custGeom>
        </p:spPr>
      </p:pic>
      <p:sp>
        <p:nvSpPr>
          <p:cNvPr id="7" name="Oval 6">
            <a:extLst>
              <a:ext uri="{FF2B5EF4-FFF2-40B4-BE49-F238E27FC236}">
                <a16:creationId xmlns:a16="http://schemas.microsoft.com/office/drawing/2014/main" id="{D37B56B1-1773-120E-5DF7-ADC768615C86}"/>
              </a:ext>
            </a:extLst>
          </p:cNvPr>
          <p:cNvSpPr/>
          <p:nvPr userDrawn="1"/>
        </p:nvSpPr>
        <p:spPr>
          <a:xfrm>
            <a:off x="10012200" y="5977940"/>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BA05B6D8-31AC-001B-57B4-132C0A9BED34}"/>
              </a:ext>
            </a:extLst>
          </p:cNvPr>
          <p:cNvSpPr>
            <a:spLocks noGrp="1"/>
          </p:cNvSpPr>
          <p:nvPr>
            <p:ph type="body" sz="quarter" idx="16"/>
          </p:nvPr>
        </p:nvSpPr>
        <p:spPr>
          <a:xfrm>
            <a:off x="8851392" y="2148840"/>
            <a:ext cx="3218688" cy="365760"/>
          </a:xfrm>
        </p:spPr>
        <p:txBody>
          <a:bodyPr anchor="b">
            <a:noAutofit/>
          </a:bodyPr>
          <a:lstStyle>
            <a:lvl1pPr marL="0" indent="0">
              <a:lnSpc>
                <a:spcPct val="100000"/>
              </a:lnSpc>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5">
            <a:extLst>
              <a:ext uri="{FF2B5EF4-FFF2-40B4-BE49-F238E27FC236}">
                <a16:creationId xmlns:a16="http://schemas.microsoft.com/office/drawing/2014/main" id="{56DC4DB0-B5C2-72F4-A891-0281DDB80FCB}"/>
              </a:ext>
            </a:extLst>
          </p:cNvPr>
          <p:cNvSpPr>
            <a:spLocks noGrp="1"/>
          </p:cNvSpPr>
          <p:nvPr>
            <p:ph sz="quarter" idx="17"/>
          </p:nvPr>
        </p:nvSpPr>
        <p:spPr>
          <a:xfrm>
            <a:off x="8567928" y="2788920"/>
            <a:ext cx="3163824"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0048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0" name="Graphic 22">
            <a:extLst>
              <a:ext uri="{FF2B5EF4-FFF2-40B4-BE49-F238E27FC236}">
                <a16:creationId xmlns:a16="http://schemas.microsoft.com/office/drawing/2014/main" id="{8508C9A2-89A3-8585-F561-54AF27E76C2E}"/>
              </a:ext>
            </a:extLst>
          </p:cNvPr>
          <p:cNvSpPr/>
          <p:nvPr/>
        </p:nvSpPr>
        <p:spPr>
          <a:xfrm>
            <a:off x="8963354" y="3545840"/>
            <a:ext cx="2556181" cy="2641600"/>
          </a:xfrm>
          <a:custGeom>
            <a:avLst/>
            <a:gdLst>
              <a:gd name="connsiteX0" fmla="*/ 11417928 w 11417635"/>
              <a:gd name="connsiteY0" fmla="*/ 16489276 h 17685280"/>
              <a:gd name="connsiteX1" fmla="*/ 10219543 w 11417635"/>
              <a:gd name="connsiteY1" fmla="*/ 17687536 h 17685280"/>
              <a:gd name="connsiteX2" fmla="*/ 1198684 w 11417635"/>
              <a:gd name="connsiteY2" fmla="*/ 17687536 h 17685280"/>
              <a:gd name="connsiteX3" fmla="*/ 293 w 11417635"/>
              <a:gd name="connsiteY3" fmla="*/ 16489276 h 17685280"/>
              <a:gd name="connsiteX4" fmla="*/ 293 w 11417635"/>
              <a:gd name="connsiteY4" fmla="*/ 1200514 h 17685280"/>
              <a:gd name="connsiteX5" fmla="*/ 1198684 w 11417635"/>
              <a:gd name="connsiteY5" fmla="*/ 2255 h 17685280"/>
              <a:gd name="connsiteX6" fmla="*/ 10219543 w 11417635"/>
              <a:gd name="connsiteY6" fmla="*/ 2255 h 17685280"/>
              <a:gd name="connsiteX7" fmla="*/ 11417928 w 11417635"/>
              <a:gd name="connsiteY7" fmla="*/ 1200514 h 17685280"/>
              <a:gd name="connsiteX0" fmla="*/ 11417635 w 11417635"/>
              <a:gd name="connsiteY0" fmla="*/ 16501248 h 17699508"/>
              <a:gd name="connsiteX1" fmla="*/ 10219250 w 11417635"/>
              <a:gd name="connsiteY1" fmla="*/ 17699508 h 17699508"/>
              <a:gd name="connsiteX2" fmla="*/ 1198391 w 11417635"/>
              <a:gd name="connsiteY2" fmla="*/ 17699508 h 17699508"/>
              <a:gd name="connsiteX3" fmla="*/ 0 w 11417635"/>
              <a:gd name="connsiteY3" fmla="*/ 16501248 h 17699508"/>
              <a:gd name="connsiteX4" fmla="*/ 0 w 11417635"/>
              <a:gd name="connsiteY4" fmla="*/ 1212486 h 17699508"/>
              <a:gd name="connsiteX5" fmla="*/ 1198391 w 11417635"/>
              <a:gd name="connsiteY5" fmla="*/ 14227 h 17699508"/>
              <a:gd name="connsiteX6" fmla="*/ 3548686 w 11417635"/>
              <a:gd name="connsiteY6" fmla="*/ 0 h 17699508"/>
              <a:gd name="connsiteX7" fmla="*/ 10219250 w 11417635"/>
              <a:gd name="connsiteY7" fmla="*/ 14227 h 17699508"/>
              <a:gd name="connsiteX8" fmla="*/ 11417635 w 11417635"/>
              <a:gd name="connsiteY8" fmla="*/ 1212486 h 17699508"/>
              <a:gd name="connsiteX9" fmla="*/ 11417635 w 11417635"/>
              <a:gd name="connsiteY9" fmla="*/ 16501248 h 17699508"/>
              <a:gd name="connsiteX0" fmla="*/ 11417635 w 11509075"/>
              <a:gd name="connsiteY0" fmla="*/ 1212486 h 17699508"/>
              <a:gd name="connsiteX1" fmla="*/ 11417635 w 11509075"/>
              <a:gd name="connsiteY1" fmla="*/ 16501248 h 17699508"/>
              <a:gd name="connsiteX2" fmla="*/ 10219250 w 11509075"/>
              <a:gd name="connsiteY2" fmla="*/ 17699508 h 17699508"/>
              <a:gd name="connsiteX3" fmla="*/ 1198391 w 11509075"/>
              <a:gd name="connsiteY3" fmla="*/ 17699508 h 17699508"/>
              <a:gd name="connsiteX4" fmla="*/ 0 w 11509075"/>
              <a:gd name="connsiteY4" fmla="*/ 16501248 h 17699508"/>
              <a:gd name="connsiteX5" fmla="*/ 0 w 11509075"/>
              <a:gd name="connsiteY5" fmla="*/ 1212486 h 17699508"/>
              <a:gd name="connsiteX6" fmla="*/ 1198391 w 11509075"/>
              <a:gd name="connsiteY6" fmla="*/ 14227 h 17699508"/>
              <a:gd name="connsiteX7" fmla="*/ 3548686 w 11509075"/>
              <a:gd name="connsiteY7" fmla="*/ 0 h 17699508"/>
              <a:gd name="connsiteX8" fmla="*/ 10219250 w 11509075"/>
              <a:gd name="connsiteY8" fmla="*/ 14227 h 17699508"/>
              <a:gd name="connsiteX9" fmla="*/ 11509075 w 11509075"/>
              <a:gd name="connsiteY9" fmla="*/ 1303926 h 17699508"/>
              <a:gd name="connsiteX0" fmla="*/ 11417635 w 11417635"/>
              <a:gd name="connsiteY0" fmla="*/ 1212486 h 17699508"/>
              <a:gd name="connsiteX1" fmla="*/ 11417635 w 11417635"/>
              <a:gd name="connsiteY1" fmla="*/ 16501248 h 17699508"/>
              <a:gd name="connsiteX2" fmla="*/ 10219250 w 11417635"/>
              <a:gd name="connsiteY2" fmla="*/ 17699508 h 17699508"/>
              <a:gd name="connsiteX3" fmla="*/ 1198391 w 11417635"/>
              <a:gd name="connsiteY3" fmla="*/ 17699508 h 17699508"/>
              <a:gd name="connsiteX4" fmla="*/ 0 w 11417635"/>
              <a:gd name="connsiteY4" fmla="*/ 16501248 h 17699508"/>
              <a:gd name="connsiteX5" fmla="*/ 0 w 11417635"/>
              <a:gd name="connsiteY5" fmla="*/ 1212486 h 17699508"/>
              <a:gd name="connsiteX6" fmla="*/ 1198391 w 11417635"/>
              <a:gd name="connsiteY6" fmla="*/ 14227 h 17699508"/>
              <a:gd name="connsiteX7" fmla="*/ 3548686 w 11417635"/>
              <a:gd name="connsiteY7" fmla="*/ 0 h 17699508"/>
              <a:gd name="connsiteX8" fmla="*/ 10219250 w 11417635"/>
              <a:gd name="connsiteY8" fmla="*/ 14227 h 17699508"/>
              <a:gd name="connsiteX0" fmla="*/ 11417635 w 11417635"/>
              <a:gd name="connsiteY0" fmla="*/ 1212486 h 17699508"/>
              <a:gd name="connsiteX1" fmla="*/ 11417635 w 11417635"/>
              <a:gd name="connsiteY1" fmla="*/ 16501248 h 17699508"/>
              <a:gd name="connsiteX2" fmla="*/ 10219250 w 11417635"/>
              <a:gd name="connsiteY2" fmla="*/ 17699508 h 17699508"/>
              <a:gd name="connsiteX3" fmla="*/ 1198391 w 11417635"/>
              <a:gd name="connsiteY3" fmla="*/ 17699508 h 17699508"/>
              <a:gd name="connsiteX4" fmla="*/ 0 w 11417635"/>
              <a:gd name="connsiteY4" fmla="*/ 16501248 h 17699508"/>
              <a:gd name="connsiteX5" fmla="*/ 0 w 11417635"/>
              <a:gd name="connsiteY5" fmla="*/ 1212486 h 17699508"/>
              <a:gd name="connsiteX6" fmla="*/ 1198391 w 11417635"/>
              <a:gd name="connsiteY6" fmla="*/ 14227 h 17699508"/>
              <a:gd name="connsiteX7" fmla="*/ 3548686 w 11417635"/>
              <a:gd name="connsiteY7" fmla="*/ 0 h 17699508"/>
              <a:gd name="connsiteX0" fmla="*/ 11417635 w 11417635"/>
              <a:gd name="connsiteY0" fmla="*/ 16501248 h 17699508"/>
              <a:gd name="connsiteX1" fmla="*/ 10219250 w 11417635"/>
              <a:gd name="connsiteY1" fmla="*/ 17699508 h 17699508"/>
              <a:gd name="connsiteX2" fmla="*/ 1198391 w 11417635"/>
              <a:gd name="connsiteY2" fmla="*/ 17699508 h 17699508"/>
              <a:gd name="connsiteX3" fmla="*/ 0 w 11417635"/>
              <a:gd name="connsiteY3" fmla="*/ 16501248 h 17699508"/>
              <a:gd name="connsiteX4" fmla="*/ 0 w 11417635"/>
              <a:gd name="connsiteY4" fmla="*/ 1212486 h 17699508"/>
              <a:gd name="connsiteX5" fmla="*/ 1198391 w 11417635"/>
              <a:gd name="connsiteY5" fmla="*/ 14227 h 17699508"/>
              <a:gd name="connsiteX6" fmla="*/ 3548686 w 11417635"/>
              <a:gd name="connsiteY6" fmla="*/ 0 h 17699508"/>
              <a:gd name="connsiteX0" fmla="*/ 11419870 w 11419870"/>
              <a:gd name="connsiteY0" fmla="*/ 16501248 h 17699508"/>
              <a:gd name="connsiteX1" fmla="*/ 10221485 w 11419870"/>
              <a:gd name="connsiteY1" fmla="*/ 17699508 h 17699508"/>
              <a:gd name="connsiteX2" fmla="*/ 1200626 w 11419870"/>
              <a:gd name="connsiteY2" fmla="*/ 17699508 h 17699508"/>
              <a:gd name="connsiteX3" fmla="*/ 2235 w 11419870"/>
              <a:gd name="connsiteY3" fmla="*/ 16501248 h 17699508"/>
              <a:gd name="connsiteX4" fmla="*/ 0 w 11419870"/>
              <a:gd name="connsiteY4" fmla="*/ 3002280 h 17699508"/>
              <a:gd name="connsiteX5" fmla="*/ 2235 w 11419870"/>
              <a:gd name="connsiteY5" fmla="*/ 1212486 h 17699508"/>
              <a:gd name="connsiteX6" fmla="*/ 1200626 w 11419870"/>
              <a:gd name="connsiteY6" fmla="*/ 14227 h 17699508"/>
              <a:gd name="connsiteX7" fmla="*/ 3550921 w 11419870"/>
              <a:gd name="connsiteY7" fmla="*/ 0 h 17699508"/>
              <a:gd name="connsiteX0" fmla="*/ 11419870 w 11419870"/>
              <a:gd name="connsiteY0" fmla="*/ 16501248 h 17699508"/>
              <a:gd name="connsiteX1" fmla="*/ 10221485 w 11419870"/>
              <a:gd name="connsiteY1" fmla="*/ 17699508 h 17699508"/>
              <a:gd name="connsiteX2" fmla="*/ 1200626 w 11419870"/>
              <a:gd name="connsiteY2" fmla="*/ 17699508 h 17699508"/>
              <a:gd name="connsiteX3" fmla="*/ 2235 w 11419870"/>
              <a:gd name="connsiteY3" fmla="*/ 16501248 h 17699508"/>
              <a:gd name="connsiteX4" fmla="*/ 0 w 11419870"/>
              <a:gd name="connsiteY4" fmla="*/ 3947160 h 17699508"/>
              <a:gd name="connsiteX5" fmla="*/ 0 w 11419870"/>
              <a:gd name="connsiteY5" fmla="*/ 3002280 h 17699508"/>
              <a:gd name="connsiteX6" fmla="*/ 2235 w 11419870"/>
              <a:gd name="connsiteY6" fmla="*/ 1212486 h 17699508"/>
              <a:gd name="connsiteX7" fmla="*/ 1200626 w 11419870"/>
              <a:gd name="connsiteY7" fmla="*/ 14227 h 17699508"/>
              <a:gd name="connsiteX8" fmla="*/ 3550921 w 11419870"/>
              <a:gd name="connsiteY8" fmla="*/ 0 h 17699508"/>
              <a:gd name="connsiteX0" fmla="*/ 10221485 w 10221485"/>
              <a:gd name="connsiteY0" fmla="*/ 17699508 h 17699508"/>
              <a:gd name="connsiteX1" fmla="*/ 1200626 w 10221485"/>
              <a:gd name="connsiteY1" fmla="*/ 17699508 h 17699508"/>
              <a:gd name="connsiteX2" fmla="*/ 2235 w 10221485"/>
              <a:gd name="connsiteY2" fmla="*/ 16501248 h 17699508"/>
              <a:gd name="connsiteX3" fmla="*/ 0 w 10221485"/>
              <a:gd name="connsiteY3" fmla="*/ 3947160 h 17699508"/>
              <a:gd name="connsiteX4" fmla="*/ 0 w 10221485"/>
              <a:gd name="connsiteY4" fmla="*/ 3002280 h 17699508"/>
              <a:gd name="connsiteX5" fmla="*/ 2235 w 10221485"/>
              <a:gd name="connsiteY5" fmla="*/ 1212486 h 17699508"/>
              <a:gd name="connsiteX6" fmla="*/ 1200626 w 10221485"/>
              <a:gd name="connsiteY6" fmla="*/ 14227 h 17699508"/>
              <a:gd name="connsiteX7" fmla="*/ 3550921 w 10221485"/>
              <a:gd name="connsiteY7" fmla="*/ 0 h 17699508"/>
              <a:gd name="connsiteX0" fmla="*/ 1200626 w 3550921"/>
              <a:gd name="connsiteY0" fmla="*/ 17699508 h 17699508"/>
              <a:gd name="connsiteX1" fmla="*/ 2235 w 3550921"/>
              <a:gd name="connsiteY1" fmla="*/ 16501248 h 17699508"/>
              <a:gd name="connsiteX2" fmla="*/ 0 w 3550921"/>
              <a:gd name="connsiteY2" fmla="*/ 3947160 h 17699508"/>
              <a:gd name="connsiteX3" fmla="*/ 0 w 3550921"/>
              <a:gd name="connsiteY3" fmla="*/ 3002280 h 17699508"/>
              <a:gd name="connsiteX4" fmla="*/ 2235 w 3550921"/>
              <a:gd name="connsiteY4" fmla="*/ 1212486 h 17699508"/>
              <a:gd name="connsiteX5" fmla="*/ 1200626 w 3550921"/>
              <a:gd name="connsiteY5" fmla="*/ 14227 h 17699508"/>
              <a:gd name="connsiteX6" fmla="*/ 3550921 w 3550921"/>
              <a:gd name="connsiteY6" fmla="*/ 0 h 17699508"/>
              <a:gd name="connsiteX0" fmla="*/ 2235 w 3550921"/>
              <a:gd name="connsiteY0" fmla="*/ 16501248 h 16501248"/>
              <a:gd name="connsiteX1" fmla="*/ 0 w 3550921"/>
              <a:gd name="connsiteY1" fmla="*/ 3947160 h 16501248"/>
              <a:gd name="connsiteX2" fmla="*/ 0 w 3550921"/>
              <a:gd name="connsiteY2" fmla="*/ 3002280 h 16501248"/>
              <a:gd name="connsiteX3" fmla="*/ 2235 w 3550921"/>
              <a:gd name="connsiteY3" fmla="*/ 1212486 h 16501248"/>
              <a:gd name="connsiteX4" fmla="*/ 1200626 w 3550921"/>
              <a:gd name="connsiteY4" fmla="*/ 14227 h 16501248"/>
              <a:gd name="connsiteX5" fmla="*/ 3550921 w 3550921"/>
              <a:gd name="connsiteY5" fmla="*/ 0 h 16501248"/>
              <a:gd name="connsiteX0" fmla="*/ 0 w 3550921"/>
              <a:gd name="connsiteY0" fmla="*/ 3947160 h 3947160"/>
              <a:gd name="connsiteX1" fmla="*/ 0 w 3550921"/>
              <a:gd name="connsiteY1" fmla="*/ 3002280 h 3947160"/>
              <a:gd name="connsiteX2" fmla="*/ 2235 w 3550921"/>
              <a:gd name="connsiteY2" fmla="*/ 1212486 h 3947160"/>
              <a:gd name="connsiteX3" fmla="*/ 1200626 w 3550921"/>
              <a:gd name="connsiteY3" fmla="*/ 14227 h 3947160"/>
              <a:gd name="connsiteX4" fmla="*/ 3550921 w 3550921"/>
              <a:gd name="connsiteY4" fmla="*/ 0 h 3947160"/>
              <a:gd name="connsiteX0" fmla="*/ 0 w 3550921"/>
              <a:gd name="connsiteY0" fmla="*/ 3002280 h 3002280"/>
              <a:gd name="connsiteX1" fmla="*/ 2235 w 3550921"/>
              <a:gd name="connsiteY1" fmla="*/ 1212486 h 3002280"/>
              <a:gd name="connsiteX2" fmla="*/ 1200626 w 3550921"/>
              <a:gd name="connsiteY2" fmla="*/ 14227 h 3002280"/>
              <a:gd name="connsiteX3" fmla="*/ 3550921 w 3550921"/>
              <a:gd name="connsiteY3" fmla="*/ 0 h 3002280"/>
              <a:gd name="connsiteX0" fmla="*/ 2845 w 3548686"/>
              <a:gd name="connsiteY0" fmla="*/ 2799080 h 2799080"/>
              <a:gd name="connsiteX1" fmla="*/ 0 w 3548686"/>
              <a:gd name="connsiteY1" fmla="*/ 1212486 h 2799080"/>
              <a:gd name="connsiteX2" fmla="*/ 1198391 w 3548686"/>
              <a:gd name="connsiteY2" fmla="*/ 14227 h 2799080"/>
              <a:gd name="connsiteX3" fmla="*/ 3548686 w 3548686"/>
              <a:gd name="connsiteY3" fmla="*/ 0 h 2799080"/>
              <a:gd name="connsiteX0" fmla="*/ 2845 w 3548686"/>
              <a:gd name="connsiteY0" fmla="*/ 2707640 h 2707640"/>
              <a:gd name="connsiteX1" fmla="*/ 0 w 3548686"/>
              <a:gd name="connsiteY1" fmla="*/ 1212486 h 2707640"/>
              <a:gd name="connsiteX2" fmla="*/ 1198391 w 3548686"/>
              <a:gd name="connsiteY2" fmla="*/ 14227 h 2707640"/>
              <a:gd name="connsiteX3" fmla="*/ 3548686 w 3548686"/>
              <a:gd name="connsiteY3" fmla="*/ 0 h 2707640"/>
              <a:gd name="connsiteX0" fmla="*/ 2845 w 3548686"/>
              <a:gd name="connsiteY0" fmla="*/ 2667000 h 2667000"/>
              <a:gd name="connsiteX1" fmla="*/ 0 w 3548686"/>
              <a:gd name="connsiteY1" fmla="*/ 1212486 h 2667000"/>
              <a:gd name="connsiteX2" fmla="*/ 1198391 w 3548686"/>
              <a:gd name="connsiteY2" fmla="*/ 14227 h 2667000"/>
              <a:gd name="connsiteX3" fmla="*/ 3548686 w 3548686"/>
              <a:gd name="connsiteY3" fmla="*/ 0 h 2667000"/>
              <a:gd name="connsiteX0" fmla="*/ 2845 w 3548686"/>
              <a:gd name="connsiteY0" fmla="*/ 2651760 h 2651760"/>
              <a:gd name="connsiteX1" fmla="*/ 0 w 3548686"/>
              <a:gd name="connsiteY1" fmla="*/ 1212486 h 2651760"/>
              <a:gd name="connsiteX2" fmla="*/ 1198391 w 3548686"/>
              <a:gd name="connsiteY2" fmla="*/ 14227 h 2651760"/>
              <a:gd name="connsiteX3" fmla="*/ 3548686 w 3548686"/>
              <a:gd name="connsiteY3" fmla="*/ 0 h 2651760"/>
              <a:gd name="connsiteX0" fmla="*/ 2845 w 3020366"/>
              <a:gd name="connsiteY0" fmla="*/ 2651760 h 2651760"/>
              <a:gd name="connsiteX1" fmla="*/ 0 w 3020366"/>
              <a:gd name="connsiteY1" fmla="*/ 1212486 h 2651760"/>
              <a:gd name="connsiteX2" fmla="*/ 1198391 w 3020366"/>
              <a:gd name="connsiteY2" fmla="*/ 14227 h 2651760"/>
              <a:gd name="connsiteX3" fmla="*/ 3020366 w 3020366"/>
              <a:gd name="connsiteY3" fmla="*/ 0 h 2651760"/>
              <a:gd name="connsiteX0" fmla="*/ 2845 w 2883206"/>
              <a:gd name="connsiteY0" fmla="*/ 2651760 h 2651760"/>
              <a:gd name="connsiteX1" fmla="*/ 0 w 2883206"/>
              <a:gd name="connsiteY1" fmla="*/ 1212486 h 2651760"/>
              <a:gd name="connsiteX2" fmla="*/ 1198391 w 2883206"/>
              <a:gd name="connsiteY2" fmla="*/ 14227 h 2651760"/>
              <a:gd name="connsiteX3" fmla="*/ 2883206 w 2883206"/>
              <a:gd name="connsiteY3" fmla="*/ 0 h 2651760"/>
              <a:gd name="connsiteX0" fmla="*/ 2845 w 2796846"/>
              <a:gd name="connsiteY0" fmla="*/ 2651760 h 2651760"/>
              <a:gd name="connsiteX1" fmla="*/ 0 w 2796846"/>
              <a:gd name="connsiteY1" fmla="*/ 1212486 h 2651760"/>
              <a:gd name="connsiteX2" fmla="*/ 1198391 w 2796846"/>
              <a:gd name="connsiteY2" fmla="*/ 14227 h 2651760"/>
              <a:gd name="connsiteX3" fmla="*/ 2796846 w 2796846"/>
              <a:gd name="connsiteY3" fmla="*/ 0 h 2651760"/>
              <a:gd name="connsiteX0" fmla="*/ 2845 w 2735886"/>
              <a:gd name="connsiteY0" fmla="*/ 2656840 h 2656840"/>
              <a:gd name="connsiteX1" fmla="*/ 0 w 2735886"/>
              <a:gd name="connsiteY1" fmla="*/ 1217566 h 2656840"/>
              <a:gd name="connsiteX2" fmla="*/ 1198391 w 2735886"/>
              <a:gd name="connsiteY2" fmla="*/ 19307 h 2656840"/>
              <a:gd name="connsiteX3" fmla="*/ 2735886 w 2735886"/>
              <a:gd name="connsiteY3" fmla="*/ 0 h 2656840"/>
              <a:gd name="connsiteX0" fmla="*/ 2845 w 2674926"/>
              <a:gd name="connsiteY0" fmla="*/ 2651760 h 2651760"/>
              <a:gd name="connsiteX1" fmla="*/ 0 w 2674926"/>
              <a:gd name="connsiteY1" fmla="*/ 1212486 h 2651760"/>
              <a:gd name="connsiteX2" fmla="*/ 1198391 w 2674926"/>
              <a:gd name="connsiteY2" fmla="*/ 14227 h 2651760"/>
              <a:gd name="connsiteX3" fmla="*/ 2674926 w 2674926"/>
              <a:gd name="connsiteY3" fmla="*/ 0 h 2651760"/>
              <a:gd name="connsiteX0" fmla="*/ 2845 w 2674926"/>
              <a:gd name="connsiteY0" fmla="*/ 2651760 h 2651760"/>
              <a:gd name="connsiteX1" fmla="*/ 0 w 2674926"/>
              <a:gd name="connsiteY1" fmla="*/ 1212486 h 2651760"/>
              <a:gd name="connsiteX2" fmla="*/ 1198391 w 2674926"/>
              <a:gd name="connsiteY2" fmla="*/ 14227 h 2651760"/>
              <a:gd name="connsiteX3" fmla="*/ 2674926 w 2674926"/>
              <a:gd name="connsiteY3" fmla="*/ 0 h 2651760"/>
              <a:gd name="connsiteX0" fmla="*/ 2845 w 2644446"/>
              <a:gd name="connsiteY0" fmla="*/ 2651760 h 2651760"/>
              <a:gd name="connsiteX1" fmla="*/ 0 w 2644446"/>
              <a:gd name="connsiteY1" fmla="*/ 1212486 h 2651760"/>
              <a:gd name="connsiteX2" fmla="*/ 1198391 w 2644446"/>
              <a:gd name="connsiteY2" fmla="*/ 14227 h 2651760"/>
              <a:gd name="connsiteX3" fmla="*/ 2644446 w 2644446"/>
              <a:gd name="connsiteY3" fmla="*/ 0 h 2651760"/>
              <a:gd name="connsiteX0" fmla="*/ 2845 w 2608886"/>
              <a:gd name="connsiteY0" fmla="*/ 2651760 h 2651760"/>
              <a:gd name="connsiteX1" fmla="*/ 0 w 2608886"/>
              <a:gd name="connsiteY1" fmla="*/ 1212486 h 2651760"/>
              <a:gd name="connsiteX2" fmla="*/ 1198391 w 2608886"/>
              <a:gd name="connsiteY2" fmla="*/ 14227 h 2651760"/>
              <a:gd name="connsiteX3" fmla="*/ 2608886 w 2608886"/>
              <a:gd name="connsiteY3" fmla="*/ 0 h 2651760"/>
              <a:gd name="connsiteX0" fmla="*/ 2845 w 2598726"/>
              <a:gd name="connsiteY0" fmla="*/ 2646680 h 2646680"/>
              <a:gd name="connsiteX1" fmla="*/ 0 w 2598726"/>
              <a:gd name="connsiteY1" fmla="*/ 1207406 h 2646680"/>
              <a:gd name="connsiteX2" fmla="*/ 1198391 w 2598726"/>
              <a:gd name="connsiteY2" fmla="*/ 9147 h 2646680"/>
              <a:gd name="connsiteX3" fmla="*/ 2598726 w 2598726"/>
              <a:gd name="connsiteY3" fmla="*/ 0 h 2646680"/>
              <a:gd name="connsiteX0" fmla="*/ 2845 w 2558086"/>
              <a:gd name="connsiteY0" fmla="*/ 2641600 h 2641600"/>
              <a:gd name="connsiteX1" fmla="*/ 0 w 2558086"/>
              <a:gd name="connsiteY1" fmla="*/ 1202326 h 2641600"/>
              <a:gd name="connsiteX2" fmla="*/ 1198391 w 2558086"/>
              <a:gd name="connsiteY2" fmla="*/ 4067 h 2641600"/>
              <a:gd name="connsiteX3" fmla="*/ 2558086 w 2558086"/>
              <a:gd name="connsiteY3" fmla="*/ 0 h 2641600"/>
              <a:gd name="connsiteX0" fmla="*/ 2845 w 2556181"/>
              <a:gd name="connsiteY0" fmla="*/ 2641600 h 2641600"/>
              <a:gd name="connsiteX1" fmla="*/ 0 w 2556181"/>
              <a:gd name="connsiteY1" fmla="*/ 1202326 h 2641600"/>
              <a:gd name="connsiteX2" fmla="*/ 1198391 w 2556181"/>
              <a:gd name="connsiteY2" fmla="*/ 4067 h 2641600"/>
              <a:gd name="connsiteX3" fmla="*/ 2556181 w 2556181"/>
              <a:gd name="connsiteY3" fmla="*/ 0 h 2641600"/>
            </a:gdLst>
            <a:ahLst/>
            <a:cxnLst>
              <a:cxn ang="0">
                <a:pos x="connsiteX0" y="connsiteY0"/>
              </a:cxn>
              <a:cxn ang="0">
                <a:pos x="connsiteX1" y="connsiteY1"/>
              </a:cxn>
              <a:cxn ang="0">
                <a:pos x="connsiteX2" y="connsiteY2"/>
              </a:cxn>
              <a:cxn ang="0">
                <a:pos x="connsiteX3" y="connsiteY3"/>
              </a:cxn>
            </a:cxnLst>
            <a:rect l="l" t="t" r="r" b="b"/>
            <a:pathLst>
              <a:path w="2556181" h="2641600">
                <a:moveTo>
                  <a:pt x="2845" y="2641600"/>
                </a:moveTo>
                <a:cubicBezTo>
                  <a:pt x="1897" y="2112735"/>
                  <a:pt x="948" y="1731191"/>
                  <a:pt x="0" y="1202326"/>
                </a:cubicBezTo>
                <a:cubicBezTo>
                  <a:pt x="0" y="540519"/>
                  <a:pt x="536541" y="4067"/>
                  <a:pt x="1198391" y="4067"/>
                </a:cubicBezTo>
                <a:lnTo>
                  <a:pt x="2556181" y="0"/>
                </a:lnTo>
              </a:path>
            </a:pathLst>
          </a:custGeom>
          <a:noFill/>
          <a:ln w="1356897" cap="sq">
            <a:solidFill>
              <a:schemeClr val="accent4">
                <a:alpha val="89000"/>
              </a:schemeClr>
            </a:solidFill>
            <a:prstDash val="solid"/>
            <a:round/>
          </a:ln>
        </p:spPr>
        <p:txBody>
          <a:bodyPr rtlCol="0" anchor="ctr"/>
          <a:lstStyle/>
          <a:p>
            <a:endParaRPr lang="en-US" dirty="0"/>
          </a:p>
        </p:txBody>
      </p:sp>
      <p:sp>
        <p:nvSpPr>
          <p:cNvPr id="2" name="Title 1">
            <a:extLst>
              <a:ext uri="{FF2B5EF4-FFF2-40B4-BE49-F238E27FC236}">
                <a16:creationId xmlns:a16="http://schemas.microsoft.com/office/drawing/2014/main" id="{160AE1B9-1C14-F852-2B97-05DAA5F80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B37-5F68-E267-936F-4CA547437331}"/>
              </a:ext>
            </a:extLst>
          </p:cNvPr>
          <p:cNvSpPr>
            <a:spLocks noGrp="1"/>
          </p:cNvSpPr>
          <p:nvPr>
            <p:ph idx="1"/>
          </p:nvPr>
        </p:nvSpPr>
        <p:spPr>
          <a:xfrm>
            <a:off x="1600200" y="2121408"/>
            <a:ext cx="6510528" cy="3578352"/>
          </a:xfrm>
        </p:spPr>
        <p:txBody>
          <a:bodyPr/>
          <a:lstStyle>
            <a:lvl1pPr marL="0" indent="0">
              <a:buNone/>
              <a:defRPr sz="1800"/>
            </a:lvl1pPr>
            <a:lvl2pPr marL="283464">
              <a:defRPr sz="1800"/>
            </a:lvl2pPr>
            <a:lvl3pPr marL="566928">
              <a:defRPr sz="1600"/>
            </a:lvl3pPr>
            <a:lvl4pPr marL="758952">
              <a:defRPr sz="1400"/>
            </a:lvl4pPr>
            <a:lvl5pPr marL="1042416">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E3602100-4B1B-08F9-3FE3-A39515512D51}"/>
              </a:ext>
            </a:extLst>
          </p:cNvPr>
          <p:cNvSpPr>
            <a:spLocks noGrp="1"/>
          </p:cNvSpPr>
          <p:nvPr>
            <p:ph type="body" sz="quarter" idx="13" hasCustomPrompt="1"/>
          </p:nvPr>
        </p:nvSpPr>
        <p:spPr>
          <a:xfrm>
            <a:off x="1815806" y="793971"/>
            <a:ext cx="621792" cy="621792"/>
          </a:xfrm>
          <a:prstGeom prst="ellipse">
            <a:avLst/>
          </a:prstGeom>
          <a:solidFill>
            <a:schemeClr val="accent3"/>
          </a:solidFill>
        </p:spPr>
        <p:txBody>
          <a:bodyPr lIns="0" tIns="0" rIns="0" bIns="0" anchor="t" anchorCtr="0">
            <a:noAutofit/>
          </a:bodyPr>
          <a:lstStyle>
            <a:lvl1pPr marL="0" indent="0" algn="ctr">
              <a:lnSpc>
                <a:spcPct val="100000"/>
              </a:lnSpc>
              <a:spcBef>
                <a:spcPts val="0"/>
              </a:spcBef>
              <a:buNone/>
              <a:defRPr sz="3200" b="0">
                <a:noFill/>
              </a:defRPr>
            </a:lvl1pPr>
          </a:lstStyle>
          <a:p>
            <a:pPr lvl="0"/>
            <a:r>
              <a:rPr lang="en-US" dirty="0"/>
              <a:t>X</a:t>
            </a:r>
          </a:p>
        </p:txBody>
      </p:sp>
      <p:sp>
        <p:nvSpPr>
          <p:cNvPr id="45" name="Graphic 24">
            <a:extLst>
              <a:ext uri="{FF2B5EF4-FFF2-40B4-BE49-F238E27FC236}">
                <a16:creationId xmlns:a16="http://schemas.microsoft.com/office/drawing/2014/main" id="{3A387C14-96A1-A53F-B0C4-8C320C0E434B}"/>
              </a:ext>
            </a:extLst>
          </p:cNvPr>
          <p:cNvSpPr/>
          <p:nvPr/>
        </p:nvSpPr>
        <p:spPr>
          <a:xfrm>
            <a:off x="8928734" y="3558489"/>
            <a:ext cx="3162299" cy="3196641"/>
          </a:xfrm>
          <a:custGeom>
            <a:avLst/>
            <a:gdLst>
              <a:gd name="connsiteX0" fmla="*/ -3730 w 9166847"/>
              <a:gd name="connsiteY0" fmla="*/ 5764965 h 5765688"/>
              <a:gd name="connsiteX1" fmla="*/ -3730 w 9166847"/>
              <a:gd name="connsiteY1" fmla="*/ 1152444 h 5765688"/>
              <a:gd name="connsiteX2" fmla="*/ 1189314 w 9166847"/>
              <a:gd name="connsiteY2" fmla="*/ -724 h 5765688"/>
              <a:gd name="connsiteX3" fmla="*/ 9163118 w 9166847"/>
              <a:gd name="connsiteY3" fmla="*/ 36857 h 5765688"/>
              <a:gd name="connsiteX0" fmla="*/ 0 w 9166848"/>
              <a:gd name="connsiteY0" fmla="*/ 5765689 h 5765689"/>
              <a:gd name="connsiteX1" fmla="*/ 0 w 9166848"/>
              <a:gd name="connsiteY1" fmla="*/ 1153168 h 5765689"/>
              <a:gd name="connsiteX2" fmla="*/ 1193044 w 9166848"/>
              <a:gd name="connsiteY2" fmla="*/ 0 h 5765689"/>
              <a:gd name="connsiteX3" fmla="*/ 2736923 w 9166848"/>
              <a:gd name="connsiteY3" fmla="*/ 1574 h 5765689"/>
              <a:gd name="connsiteX4" fmla="*/ 9166848 w 9166848"/>
              <a:gd name="connsiteY4" fmla="*/ 37581 h 5765689"/>
              <a:gd name="connsiteX0" fmla="*/ 0 w 9166848"/>
              <a:gd name="connsiteY0" fmla="*/ 5765689 h 5765689"/>
              <a:gd name="connsiteX1" fmla="*/ 0 w 9166848"/>
              <a:gd name="connsiteY1" fmla="*/ 1153168 h 5765689"/>
              <a:gd name="connsiteX2" fmla="*/ 1193044 w 9166848"/>
              <a:gd name="connsiteY2" fmla="*/ 0 h 5765689"/>
              <a:gd name="connsiteX3" fmla="*/ 2736923 w 9166848"/>
              <a:gd name="connsiteY3" fmla="*/ 1574 h 5765689"/>
              <a:gd name="connsiteX4" fmla="*/ 3169739 w 9166848"/>
              <a:gd name="connsiteY4" fmla="*/ 7671 h 5765689"/>
              <a:gd name="connsiteX5" fmla="*/ 9166848 w 9166848"/>
              <a:gd name="connsiteY5" fmla="*/ 37581 h 5765689"/>
              <a:gd name="connsiteX0" fmla="*/ 0 w 3169739"/>
              <a:gd name="connsiteY0" fmla="*/ 5765689 h 5765689"/>
              <a:gd name="connsiteX1" fmla="*/ 0 w 3169739"/>
              <a:gd name="connsiteY1" fmla="*/ 1153168 h 5765689"/>
              <a:gd name="connsiteX2" fmla="*/ 1193044 w 3169739"/>
              <a:gd name="connsiteY2" fmla="*/ 0 h 5765689"/>
              <a:gd name="connsiteX3" fmla="*/ 2736923 w 3169739"/>
              <a:gd name="connsiteY3" fmla="*/ 1574 h 5765689"/>
              <a:gd name="connsiteX4" fmla="*/ 3169739 w 3169739"/>
              <a:gd name="connsiteY4" fmla="*/ 7671 h 5765689"/>
              <a:gd name="connsiteX0" fmla="*/ 0 w 3160214"/>
              <a:gd name="connsiteY0" fmla="*/ 5765689 h 5765689"/>
              <a:gd name="connsiteX1" fmla="*/ 0 w 3160214"/>
              <a:gd name="connsiteY1" fmla="*/ 1153168 h 5765689"/>
              <a:gd name="connsiteX2" fmla="*/ 1193044 w 3160214"/>
              <a:gd name="connsiteY2" fmla="*/ 0 h 5765689"/>
              <a:gd name="connsiteX3" fmla="*/ 2736923 w 3160214"/>
              <a:gd name="connsiteY3" fmla="*/ 1574 h 5765689"/>
              <a:gd name="connsiteX4" fmla="*/ 3160214 w 3160214"/>
              <a:gd name="connsiteY4" fmla="*/ 7671 h 5765689"/>
              <a:gd name="connsiteX0" fmla="*/ 2085 w 3162299"/>
              <a:gd name="connsiteY0" fmla="*/ 5765689 h 5765689"/>
              <a:gd name="connsiteX1" fmla="*/ 0 w 3162299"/>
              <a:gd name="connsiteY1" fmla="*/ 3173781 h 5765689"/>
              <a:gd name="connsiteX2" fmla="*/ 2085 w 3162299"/>
              <a:gd name="connsiteY2" fmla="*/ 1153168 h 5765689"/>
              <a:gd name="connsiteX3" fmla="*/ 1195129 w 3162299"/>
              <a:gd name="connsiteY3" fmla="*/ 0 h 5765689"/>
              <a:gd name="connsiteX4" fmla="*/ 2739008 w 3162299"/>
              <a:gd name="connsiteY4" fmla="*/ 1574 h 5765689"/>
              <a:gd name="connsiteX5" fmla="*/ 3162299 w 3162299"/>
              <a:gd name="connsiteY5" fmla="*/ 7671 h 5765689"/>
              <a:gd name="connsiteX0" fmla="*/ 0 w 3162299"/>
              <a:gd name="connsiteY0" fmla="*/ 3173781 h 3173781"/>
              <a:gd name="connsiteX1" fmla="*/ 2085 w 3162299"/>
              <a:gd name="connsiteY1" fmla="*/ 1153168 h 3173781"/>
              <a:gd name="connsiteX2" fmla="*/ 1195129 w 3162299"/>
              <a:gd name="connsiteY2" fmla="*/ 0 h 3173781"/>
              <a:gd name="connsiteX3" fmla="*/ 2739008 w 3162299"/>
              <a:gd name="connsiteY3" fmla="*/ 1574 h 3173781"/>
              <a:gd name="connsiteX4" fmla="*/ 3162299 w 3162299"/>
              <a:gd name="connsiteY4" fmla="*/ 7671 h 3173781"/>
              <a:gd name="connsiteX0" fmla="*/ 0 w 3162299"/>
              <a:gd name="connsiteY0" fmla="*/ 3196641 h 3196641"/>
              <a:gd name="connsiteX1" fmla="*/ 2085 w 3162299"/>
              <a:gd name="connsiteY1" fmla="*/ 1153168 h 3196641"/>
              <a:gd name="connsiteX2" fmla="*/ 1195129 w 3162299"/>
              <a:gd name="connsiteY2" fmla="*/ 0 h 3196641"/>
              <a:gd name="connsiteX3" fmla="*/ 2739008 w 3162299"/>
              <a:gd name="connsiteY3" fmla="*/ 1574 h 3196641"/>
              <a:gd name="connsiteX4" fmla="*/ 3162299 w 3162299"/>
              <a:gd name="connsiteY4" fmla="*/ 7671 h 319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299" h="3196641">
                <a:moveTo>
                  <a:pt x="0" y="3196641"/>
                </a:moveTo>
                <a:lnTo>
                  <a:pt x="2085" y="1153168"/>
                </a:lnTo>
                <a:cubicBezTo>
                  <a:pt x="2085" y="516291"/>
                  <a:pt x="536218" y="0"/>
                  <a:pt x="1195129" y="0"/>
                </a:cubicBezTo>
                <a:lnTo>
                  <a:pt x="2739008" y="1574"/>
                </a:lnTo>
                <a:lnTo>
                  <a:pt x="3162299" y="7671"/>
                </a:lnTo>
              </a:path>
            </a:pathLst>
          </a:custGeom>
          <a:noFill/>
          <a:ln w="225588" cap="sq">
            <a:solidFill>
              <a:srgbClr val="FDF9E2"/>
            </a:solidFill>
            <a:prstDash val="solid"/>
            <a:miter/>
          </a:ln>
        </p:spPr>
        <p:txBody>
          <a:bodyPr rtlCol="0" anchor="ctr"/>
          <a:lstStyle/>
          <a:p>
            <a:endParaRPr lang="en-US" dirty="0"/>
          </a:p>
        </p:txBody>
      </p:sp>
      <p:sp>
        <p:nvSpPr>
          <p:cNvPr id="29" name="Oval 28">
            <a:extLst>
              <a:ext uri="{FF2B5EF4-FFF2-40B4-BE49-F238E27FC236}">
                <a16:creationId xmlns:a16="http://schemas.microsoft.com/office/drawing/2014/main" id="{09E9B68F-058D-E637-2550-5DA70E3D0D41}"/>
              </a:ext>
            </a:extLst>
          </p:cNvPr>
          <p:cNvSpPr/>
          <p:nvPr userDrawn="1"/>
        </p:nvSpPr>
        <p:spPr>
          <a:xfrm>
            <a:off x="10310340" y="2011478"/>
            <a:ext cx="1628275" cy="1628275"/>
          </a:xfrm>
          <a:prstGeom prst="ellipse">
            <a:avLst/>
          </a:prstGeom>
          <a:solidFill>
            <a:schemeClr val="accent6">
              <a:alpha val="930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34" name="Graphic 33">
            <a:extLst>
              <a:ext uri="{FF2B5EF4-FFF2-40B4-BE49-F238E27FC236}">
                <a16:creationId xmlns:a16="http://schemas.microsoft.com/office/drawing/2014/main" id="{6188A037-6B9F-861E-36A7-10311D612729}"/>
              </a:ext>
            </a:extLst>
          </p:cNvPr>
          <p:cNvPicPr>
            <a:picLocks noChangeAspect="1"/>
          </p:cNvPicPr>
          <p:nvPr userDrawn="1"/>
        </p:nvPicPr>
        <p:blipFill>
          <a:blip r:embed="rId2">
            <a:extLst>
              <a:ext uri="{96DAC541-7B7A-43D3-8B79-37D633B846F1}">
                <asvg:svgBlip xmlns:asvg="http://schemas.microsoft.com/office/drawing/2016/SVG/main" r:embed="rId3"/>
              </a:ext>
            </a:extLst>
          </a:blip>
          <a:srcRect l="20972" r="31496"/>
          <a:stretch>
            <a:fillRect/>
          </a:stretch>
        </p:blipFill>
        <p:spPr>
          <a:xfrm>
            <a:off x="12700" y="6051321"/>
            <a:ext cx="12192000" cy="528377"/>
          </a:xfrm>
          <a:custGeom>
            <a:avLst/>
            <a:gdLst>
              <a:gd name="connsiteX0" fmla="*/ 0 w 6858000"/>
              <a:gd name="connsiteY0" fmla="*/ 400156 h 400156"/>
              <a:gd name="connsiteX1" fmla="*/ 0 w 6858000"/>
              <a:gd name="connsiteY1" fmla="*/ 0 h 400156"/>
              <a:gd name="connsiteX2" fmla="*/ 6858000 w 6858000"/>
              <a:gd name="connsiteY2" fmla="*/ 0 h 400156"/>
              <a:gd name="connsiteX3" fmla="*/ 6858000 w 6858000"/>
              <a:gd name="connsiteY3" fmla="*/ 400156 h 400156"/>
            </a:gdLst>
            <a:ahLst/>
            <a:cxnLst>
              <a:cxn ang="0">
                <a:pos x="connsiteX0" y="connsiteY0"/>
              </a:cxn>
              <a:cxn ang="0">
                <a:pos x="connsiteX1" y="connsiteY1"/>
              </a:cxn>
              <a:cxn ang="0">
                <a:pos x="connsiteX2" y="connsiteY2"/>
              </a:cxn>
              <a:cxn ang="0">
                <a:pos x="connsiteX3" y="connsiteY3"/>
              </a:cxn>
            </a:cxnLst>
            <a:rect l="l" t="t" r="r" b="b"/>
            <a:pathLst>
              <a:path w="6858000" h="400156">
                <a:moveTo>
                  <a:pt x="0" y="400156"/>
                </a:moveTo>
                <a:lnTo>
                  <a:pt x="0" y="0"/>
                </a:lnTo>
                <a:lnTo>
                  <a:pt x="6858000" y="0"/>
                </a:lnTo>
                <a:lnTo>
                  <a:pt x="6858000" y="400156"/>
                </a:lnTo>
                <a:close/>
              </a:path>
            </a:pathLst>
          </a:custGeom>
        </p:spPr>
      </p:pic>
      <p:sp>
        <p:nvSpPr>
          <p:cNvPr id="36" name="Oval 35">
            <a:extLst>
              <a:ext uri="{FF2B5EF4-FFF2-40B4-BE49-F238E27FC236}">
                <a16:creationId xmlns:a16="http://schemas.microsoft.com/office/drawing/2014/main" id="{1C9183AD-9166-27E4-F8C4-4AAE1C7F0BB9}"/>
              </a:ext>
            </a:extLst>
          </p:cNvPr>
          <p:cNvSpPr/>
          <p:nvPr userDrawn="1"/>
        </p:nvSpPr>
        <p:spPr>
          <a:xfrm>
            <a:off x="9130046" y="6134101"/>
            <a:ext cx="376579"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DFED6151-9FDE-FB42-89FC-0347B6A3276D}"/>
              </a:ext>
            </a:extLst>
          </p:cNvPr>
          <p:cNvSpPr/>
          <p:nvPr userDrawn="1"/>
        </p:nvSpPr>
        <p:spPr>
          <a:xfrm>
            <a:off x="8385329" y="6134101"/>
            <a:ext cx="376579"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ooter Placeholder 45">
            <a:extLst>
              <a:ext uri="{FF2B5EF4-FFF2-40B4-BE49-F238E27FC236}">
                <a16:creationId xmlns:a16="http://schemas.microsoft.com/office/drawing/2014/main" id="{41E6D8BC-2E14-B95F-1E2F-30FF6EE3AEB3}"/>
              </a:ext>
            </a:extLst>
          </p:cNvPr>
          <p:cNvSpPr>
            <a:spLocks noGrp="1"/>
          </p:cNvSpPr>
          <p:nvPr>
            <p:ph type="ftr" sz="quarter" idx="14"/>
          </p:nvPr>
        </p:nvSpPr>
        <p:spPr/>
        <p:txBody>
          <a:bodyPr/>
          <a:lstStyle/>
          <a:p>
            <a:endParaRPr lang="en-US" dirty="0"/>
          </a:p>
        </p:txBody>
      </p:sp>
      <p:sp>
        <p:nvSpPr>
          <p:cNvPr id="47" name="Slide Number Placeholder 46">
            <a:extLst>
              <a:ext uri="{FF2B5EF4-FFF2-40B4-BE49-F238E27FC236}">
                <a16:creationId xmlns:a16="http://schemas.microsoft.com/office/drawing/2014/main" id="{89B6F428-7A93-4AA9-C12A-2A93DFEAF0B6}"/>
              </a:ext>
            </a:extLst>
          </p:cNvPr>
          <p:cNvSpPr>
            <a:spLocks noGrp="1"/>
          </p:cNvSpPr>
          <p:nvPr>
            <p:ph type="sldNum" sz="quarter" idx="15"/>
          </p:nvPr>
        </p:nvSpPr>
        <p:spPr/>
        <p:txBody>
          <a:bodyPr/>
          <a:lstStyle/>
          <a:p>
            <a:fld id="{CC43B8D3-9A08-F84C-9DD4-44948BA52D4B}" type="slidenum">
              <a:rPr lang="en-US" smtClean="0"/>
              <a:pPr/>
              <a:t>‹#›</a:t>
            </a:fld>
            <a:endParaRPr lang="en-US" dirty="0"/>
          </a:p>
        </p:txBody>
      </p:sp>
    </p:spTree>
    <p:extLst>
      <p:ext uri="{BB962C8B-B14F-4D97-AF65-F5344CB8AC3E}">
        <p14:creationId xmlns:p14="http://schemas.microsoft.com/office/powerpoint/2010/main" val="3408716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94240F9C-F2B6-6263-0817-7E0809D9DF3A}"/>
              </a:ext>
            </a:extLst>
          </p:cNvPr>
          <p:cNvPicPr>
            <a:picLocks noChangeAspect="1"/>
          </p:cNvPicPr>
          <p:nvPr userDrawn="1"/>
        </p:nvPicPr>
        <p:blipFill>
          <a:blip r:embed="rId2">
            <a:extLst>
              <a:ext uri="{96DAC541-7B7A-43D3-8B79-37D633B846F1}">
                <asvg:svgBlip xmlns:asvg="http://schemas.microsoft.com/office/drawing/2016/SVG/main" r:embed="rId3"/>
              </a:ext>
            </a:extLst>
          </a:blip>
          <a:srcRect b="85327"/>
          <a:stretch>
            <a:fillRect/>
          </a:stretch>
        </p:blipFill>
        <p:spPr>
          <a:xfrm rot="16200000">
            <a:off x="8348893" y="2856018"/>
            <a:ext cx="6718341" cy="1006304"/>
          </a:xfrm>
          <a:custGeom>
            <a:avLst/>
            <a:gdLst>
              <a:gd name="connsiteX0" fmla="*/ 0 w 6718341"/>
              <a:gd name="connsiteY0" fmla="*/ 0 h 1006304"/>
              <a:gd name="connsiteX1" fmla="*/ 6718341 w 6718341"/>
              <a:gd name="connsiteY1" fmla="*/ 0 h 1006304"/>
              <a:gd name="connsiteX2" fmla="*/ 6718341 w 6718341"/>
              <a:gd name="connsiteY2" fmla="*/ 1006304 h 1006304"/>
              <a:gd name="connsiteX3" fmla="*/ 0 w 6718341"/>
              <a:gd name="connsiteY3" fmla="*/ 1006304 h 1006304"/>
            </a:gdLst>
            <a:ahLst/>
            <a:cxnLst>
              <a:cxn ang="0">
                <a:pos x="connsiteX0" y="connsiteY0"/>
              </a:cxn>
              <a:cxn ang="0">
                <a:pos x="connsiteX1" y="connsiteY1"/>
              </a:cxn>
              <a:cxn ang="0">
                <a:pos x="connsiteX2" y="connsiteY2"/>
              </a:cxn>
              <a:cxn ang="0">
                <a:pos x="connsiteX3" y="connsiteY3"/>
              </a:cxn>
            </a:cxnLst>
            <a:rect l="l" t="t" r="r" b="b"/>
            <a:pathLst>
              <a:path w="6718341" h="1006304">
                <a:moveTo>
                  <a:pt x="0" y="0"/>
                </a:moveTo>
                <a:lnTo>
                  <a:pt x="6718341" y="0"/>
                </a:lnTo>
                <a:lnTo>
                  <a:pt x="6718341" y="1006304"/>
                </a:lnTo>
                <a:lnTo>
                  <a:pt x="0" y="1006304"/>
                </a:lnTo>
                <a:close/>
              </a:path>
            </a:pathLst>
          </a:custGeom>
        </p:spPr>
      </p:pic>
      <p:sp>
        <p:nvSpPr>
          <p:cNvPr id="50" name="Oval 49">
            <a:extLst>
              <a:ext uri="{FF2B5EF4-FFF2-40B4-BE49-F238E27FC236}">
                <a16:creationId xmlns:a16="http://schemas.microsoft.com/office/drawing/2014/main" id="{024F3BA7-5767-DA19-90B2-79087CCD234A}"/>
              </a:ext>
            </a:extLst>
          </p:cNvPr>
          <p:cNvSpPr/>
          <p:nvPr userDrawn="1"/>
        </p:nvSpPr>
        <p:spPr>
          <a:xfrm>
            <a:off x="11280648" y="1079982"/>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75941C3B-69D9-2131-DE98-77882C6B492E}"/>
              </a:ext>
            </a:extLst>
          </p:cNvPr>
          <p:cNvSpPr/>
          <p:nvPr userDrawn="1"/>
        </p:nvSpPr>
        <p:spPr>
          <a:xfrm>
            <a:off x="9885091" y="4608699"/>
            <a:ext cx="1628275" cy="1628275"/>
          </a:xfrm>
          <a:prstGeom prst="ellipse">
            <a:avLst/>
          </a:prstGeom>
          <a:solidFill>
            <a:schemeClr val="accent3">
              <a:alpha val="930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72" name="Graphic 71">
            <a:extLst>
              <a:ext uri="{FF2B5EF4-FFF2-40B4-BE49-F238E27FC236}">
                <a16:creationId xmlns:a16="http://schemas.microsoft.com/office/drawing/2014/main" id="{F2C371ED-FE8B-10E6-6B09-AB1AF954AAF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4820" t="41526" b="3152"/>
          <a:stretch/>
        </p:blipFill>
        <p:spPr>
          <a:xfrm>
            <a:off x="-63921" y="5642"/>
            <a:ext cx="3769859" cy="6852356"/>
          </a:xfrm>
          <a:custGeom>
            <a:avLst/>
            <a:gdLst>
              <a:gd name="connsiteX0" fmla="*/ 0 w 3769859"/>
              <a:gd name="connsiteY0" fmla="*/ 0 h 6852356"/>
              <a:gd name="connsiteX1" fmla="*/ 3769859 w 3769859"/>
              <a:gd name="connsiteY1" fmla="*/ 0 h 6852356"/>
              <a:gd name="connsiteX2" fmla="*/ 3769859 w 3769859"/>
              <a:gd name="connsiteY2" fmla="*/ 6852356 h 6852356"/>
              <a:gd name="connsiteX3" fmla="*/ 0 w 3769859"/>
              <a:gd name="connsiteY3" fmla="*/ 6852356 h 6852356"/>
            </a:gdLst>
            <a:ahLst/>
            <a:cxnLst>
              <a:cxn ang="0">
                <a:pos x="connsiteX0" y="connsiteY0"/>
              </a:cxn>
              <a:cxn ang="0">
                <a:pos x="connsiteX1" y="connsiteY1"/>
              </a:cxn>
              <a:cxn ang="0">
                <a:pos x="connsiteX2" y="connsiteY2"/>
              </a:cxn>
              <a:cxn ang="0">
                <a:pos x="connsiteX3" y="connsiteY3"/>
              </a:cxn>
            </a:cxnLst>
            <a:rect l="l" t="t" r="r" b="b"/>
            <a:pathLst>
              <a:path w="3769859" h="6852356">
                <a:moveTo>
                  <a:pt x="0" y="0"/>
                </a:moveTo>
                <a:lnTo>
                  <a:pt x="3769859" y="0"/>
                </a:lnTo>
                <a:lnTo>
                  <a:pt x="3769859" y="6852356"/>
                </a:lnTo>
                <a:lnTo>
                  <a:pt x="0" y="6852356"/>
                </a:lnTo>
                <a:close/>
              </a:path>
            </a:pathLst>
          </a:custGeom>
        </p:spPr>
      </p:pic>
      <p:pic>
        <p:nvPicPr>
          <p:cNvPr id="57" name="Graphic 56">
            <a:extLst>
              <a:ext uri="{FF2B5EF4-FFF2-40B4-BE49-F238E27FC236}">
                <a16:creationId xmlns:a16="http://schemas.microsoft.com/office/drawing/2014/main" id="{E6DDC0DD-511A-395D-6DF6-B3EBA937EF97}"/>
              </a:ext>
            </a:extLst>
          </p:cNvPr>
          <p:cNvPicPr>
            <a:picLocks noChangeAspect="1"/>
          </p:cNvPicPr>
          <p:nvPr userDrawn="1"/>
        </p:nvPicPr>
        <p:blipFill>
          <a:blip r:embed="rId2">
            <a:extLst>
              <a:ext uri="{96DAC541-7B7A-43D3-8B79-37D633B846F1}">
                <asvg:svgBlip xmlns:asvg="http://schemas.microsoft.com/office/drawing/2016/SVG/main" r:embed="rId3"/>
              </a:ext>
            </a:extLst>
          </a:blip>
          <a:srcRect l="20633" b="65821"/>
          <a:stretch>
            <a:fillRect/>
          </a:stretch>
        </p:blipFill>
        <p:spPr>
          <a:xfrm flipV="1">
            <a:off x="5869" y="1"/>
            <a:ext cx="5332115" cy="2343995"/>
          </a:xfrm>
          <a:custGeom>
            <a:avLst/>
            <a:gdLst>
              <a:gd name="connsiteX0" fmla="*/ 0 w 5332115"/>
              <a:gd name="connsiteY0" fmla="*/ 2343995 h 2343995"/>
              <a:gd name="connsiteX1" fmla="*/ 5332115 w 5332115"/>
              <a:gd name="connsiteY1" fmla="*/ 2343995 h 2343995"/>
              <a:gd name="connsiteX2" fmla="*/ 5332115 w 5332115"/>
              <a:gd name="connsiteY2" fmla="*/ 0 h 2343995"/>
              <a:gd name="connsiteX3" fmla="*/ 0 w 5332115"/>
              <a:gd name="connsiteY3" fmla="*/ 0 h 2343995"/>
            </a:gdLst>
            <a:ahLst/>
            <a:cxnLst>
              <a:cxn ang="0">
                <a:pos x="connsiteX0" y="connsiteY0"/>
              </a:cxn>
              <a:cxn ang="0">
                <a:pos x="connsiteX1" y="connsiteY1"/>
              </a:cxn>
              <a:cxn ang="0">
                <a:pos x="connsiteX2" y="connsiteY2"/>
              </a:cxn>
              <a:cxn ang="0">
                <a:pos x="connsiteX3" y="connsiteY3"/>
              </a:cxn>
            </a:cxnLst>
            <a:rect l="l" t="t" r="r" b="b"/>
            <a:pathLst>
              <a:path w="5332115" h="2343995">
                <a:moveTo>
                  <a:pt x="0" y="2343995"/>
                </a:moveTo>
                <a:lnTo>
                  <a:pt x="5332115" y="2343995"/>
                </a:lnTo>
                <a:lnTo>
                  <a:pt x="5332115" y="0"/>
                </a:lnTo>
                <a:lnTo>
                  <a:pt x="0" y="0"/>
                </a:lnTo>
                <a:close/>
              </a:path>
            </a:pathLst>
          </a:custGeom>
        </p:spPr>
      </p:pic>
      <p:pic>
        <p:nvPicPr>
          <p:cNvPr id="60" name="Graphic 59">
            <a:extLst>
              <a:ext uri="{FF2B5EF4-FFF2-40B4-BE49-F238E27FC236}">
                <a16:creationId xmlns:a16="http://schemas.microsoft.com/office/drawing/2014/main" id="{A03A29F6-2DC7-B284-F21B-10BBEECC0526}"/>
              </a:ext>
            </a:extLst>
          </p:cNvPr>
          <p:cNvPicPr>
            <a:picLocks noChangeAspect="1"/>
          </p:cNvPicPr>
          <p:nvPr userDrawn="1"/>
        </p:nvPicPr>
        <p:blipFill>
          <a:blip r:embed="rId6">
            <a:extLst>
              <a:ext uri="{96DAC541-7B7A-43D3-8B79-37D633B846F1}">
                <asvg:svgBlip xmlns:asvg="http://schemas.microsoft.com/office/drawing/2016/SVG/main" r:embed="rId7"/>
              </a:ext>
            </a:extLst>
          </a:blip>
          <a:srcRect l="14165" t="77500"/>
          <a:stretch>
            <a:fillRect/>
          </a:stretch>
        </p:blipFill>
        <p:spPr>
          <a:xfrm>
            <a:off x="-16872" y="-29980"/>
            <a:ext cx="4459335" cy="1601124"/>
          </a:xfrm>
          <a:custGeom>
            <a:avLst/>
            <a:gdLst>
              <a:gd name="connsiteX0" fmla="*/ 0 w 4459335"/>
              <a:gd name="connsiteY0" fmla="*/ 0 h 1543022"/>
              <a:gd name="connsiteX1" fmla="*/ 4459335 w 4459335"/>
              <a:gd name="connsiteY1" fmla="*/ 0 h 1543022"/>
              <a:gd name="connsiteX2" fmla="*/ 4459335 w 4459335"/>
              <a:gd name="connsiteY2" fmla="*/ 1543022 h 1543022"/>
              <a:gd name="connsiteX3" fmla="*/ 0 w 4459335"/>
              <a:gd name="connsiteY3" fmla="*/ 1543022 h 1543022"/>
            </a:gdLst>
            <a:ahLst/>
            <a:cxnLst>
              <a:cxn ang="0">
                <a:pos x="connsiteX0" y="connsiteY0"/>
              </a:cxn>
              <a:cxn ang="0">
                <a:pos x="connsiteX1" y="connsiteY1"/>
              </a:cxn>
              <a:cxn ang="0">
                <a:pos x="connsiteX2" y="connsiteY2"/>
              </a:cxn>
              <a:cxn ang="0">
                <a:pos x="connsiteX3" y="connsiteY3"/>
              </a:cxn>
            </a:cxnLst>
            <a:rect l="l" t="t" r="r" b="b"/>
            <a:pathLst>
              <a:path w="4459335" h="1543022">
                <a:moveTo>
                  <a:pt x="0" y="0"/>
                </a:moveTo>
                <a:lnTo>
                  <a:pt x="4459335" y="0"/>
                </a:lnTo>
                <a:lnTo>
                  <a:pt x="4459335" y="1543022"/>
                </a:lnTo>
                <a:lnTo>
                  <a:pt x="0" y="1543022"/>
                </a:lnTo>
                <a:close/>
              </a:path>
            </a:pathLst>
          </a:custGeom>
        </p:spPr>
      </p:pic>
      <p:sp>
        <p:nvSpPr>
          <p:cNvPr id="64" name="Oval 63">
            <a:extLst>
              <a:ext uri="{FF2B5EF4-FFF2-40B4-BE49-F238E27FC236}">
                <a16:creationId xmlns:a16="http://schemas.microsoft.com/office/drawing/2014/main" id="{5E42667F-7399-2294-D94B-CB84510A0E95}"/>
              </a:ext>
            </a:extLst>
          </p:cNvPr>
          <p:cNvSpPr/>
          <p:nvPr userDrawn="1"/>
        </p:nvSpPr>
        <p:spPr>
          <a:xfrm>
            <a:off x="3261092" y="1890018"/>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hidden="1">
            <a:extLst>
              <a:ext uri="{FF2B5EF4-FFF2-40B4-BE49-F238E27FC236}">
                <a16:creationId xmlns:a16="http://schemas.microsoft.com/office/drawing/2014/main" id="{422E8005-83A8-3555-6EFB-842E78C629D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62"/>
          <a:stretch/>
        </p:blipFill>
        <p:spPr>
          <a:xfrm>
            <a:off x="-6187440" y="1779373"/>
            <a:ext cx="20888725" cy="4583992"/>
          </a:xfrm>
          <a:custGeom>
            <a:avLst/>
            <a:gdLst>
              <a:gd name="connsiteX0" fmla="*/ 6153662 w 20854947"/>
              <a:gd name="connsiteY0" fmla="*/ 0 h 4583992"/>
              <a:gd name="connsiteX1" fmla="*/ 20854947 w 20854947"/>
              <a:gd name="connsiteY1" fmla="*/ 0 h 4583992"/>
              <a:gd name="connsiteX2" fmla="*/ 20854947 w 20854947"/>
              <a:gd name="connsiteY2" fmla="*/ 2190264 h 4583992"/>
              <a:gd name="connsiteX3" fmla="*/ 18345663 w 20854947"/>
              <a:gd name="connsiteY3" fmla="*/ 2190264 h 4583992"/>
              <a:gd name="connsiteX4" fmla="*/ 18345663 w 20854947"/>
              <a:gd name="connsiteY4" fmla="*/ 4583992 h 4583992"/>
              <a:gd name="connsiteX5" fmla="*/ 0 w 20854947"/>
              <a:gd name="connsiteY5" fmla="*/ 4583992 h 4583992"/>
              <a:gd name="connsiteX6" fmla="*/ 0 w 20854947"/>
              <a:gd name="connsiteY6" fmla="*/ 4313374 h 4583992"/>
              <a:gd name="connsiteX7" fmla="*/ 6153662 w 20854947"/>
              <a:gd name="connsiteY7" fmla="*/ 4313374 h 458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54947" h="4583992">
                <a:moveTo>
                  <a:pt x="6153662" y="0"/>
                </a:moveTo>
                <a:lnTo>
                  <a:pt x="20854947" y="0"/>
                </a:lnTo>
                <a:lnTo>
                  <a:pt x="20854947" y="2190264"/>
                </a:lnTo>
                <a:lnTo>
                  <a:pt x="18345663" y="2190264"/>
                </a:lnTo>
                <a:lnTo>
                  <a:pt x="18345663" y="4583992"/>
                </a:lnTo>
                <a:lnTo>
                  <a:pt x="0" y="4583992"/>
                </a:lnTo>
                <a:lnTo>
                  <a:pt x="0" y="4313374"/>
                </a:lnTo>
                <a:lnTo>
                  <a:pt x="6153662" y="4313374"/>
                </a:lnTo>
                <a:close/>
              </a:path>
            </a:pathLst>
          </a:custGeom>
        </p:spPr>
      </p:pic>
      <p:sp>
        <p:nvSpPr>
          <p:cNvPr id="73" name="Title 1">
            <a:extLst>
              <a:ext uri="{FF2B5EF4-FFF2-40B4-BE49-F238E27FC236}">
                <a16:creationId xmlns:a16="http://schemas.microsoft.com/office/drawing/2014/main" id="{11BE7A0F-8563-C84F-54DB-CF04C6DAD8AC}"/>
              </a:ext>
            </a:extLst>
          </p:cNvPr>
          <p:cNvSpPr>
            <a:spLocks noGrp="1"/>
          </p:cNvSpPr>
          <p:nvPr>
            <p:ph type="title"/>
          </p:nvPr>
        </p:nvSpPr>
        <p:spPr>
          <a:xfrm>
            <a:off x="5985583" y="2214823"/>
            <a:ext cx="3769859" cy="1975104"/>
          </a:xfrm>
        </p:spPr>
        <p:txBody>
          <a:bodyPr anchor="b">
            <a:no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CE354F95-4CC9-871D-2B3D-873AB0B21342}"/>
              </a:ext>
            </a:extLst>
          </p:cNvPr>
          <p:cNvSpPr>
            <a:spLocks noGrp="1"/>
          </p:cNvSpPr>
          <p:nvPr>
            <p:ph type="body" idx="1"/>
          </p:nvPr>
        </p:nvSpPr>
        <p:spPr>
          <a:xfrm>
            <a:off x="5996231" y="4278235"/>
            <a:ext cx="3081528" cy="1170432"/>
          </a:xfrm>
        </p:spPr>
        <p:txBody>
          <a:bodyPr>
            <a:normAutofit/>
          </a:bodyPr>
          <a:lstStyle>
            <a:lvl1pPr marL="0" indent="0">
              <a:lnSpc>
                <a:spcPct val="90000"/>
              </a:lnSpc>
              <a:spcBef>
                <a:spcPts val="10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92739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EAFF6-06F6-4C32-921F-25ED795F4D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F4B557-4310-41FA-9893-95ED64C42F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443859-D998-4242-B05E-E0DEC0F7857F}"/>
              </a:ext>
            </a:extLst>
          </p:cNvPr>
          <p:cNvSpPr>
            <a:spLocks noGrp="1"/>
          </p:cNvSpPr>
          <p:nvPr>
            <p:ph type="dt" sz="half" idx="10"/>
          </p:nvPr>
        </p:nvSpPr>
        <p:spPr/>
        <p:txBody>
          <a:bodyPr/>
          <a:lstStyle/>
          <a:p>
            <a:fld id="{863CA82D-9AE5-41B3-AECA-1EDD13942105}" type="datetimeFigureOut">
              <a:rPr lang="en-US" smtClean="0"/>
              <a:t>7/9/2024</a:t>
            </a:fld>
            <a:endParaRPr lang="en-US"/>
          </a:p>
        </p:txBody>
      </p:sp>
      <p:sp>
        <p:nvSpPr>
          <p:cNvPr id="5" name="Footer Placeholder 4">
            <a:extLst>
              <a:ext uri="{FF2B5EF4-FFF2-40B4-BE49-F238E27FC236}">
                <a16:creationId xmlns:a16="http://schemas.microsoft.com/office/drawing/2014/main" id="{B0905E98-3BC9-4F26-A3F5-63CB14C71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24857-6A51-43D3-B310-AEFE5B65254A}"/>
              </a:ext>
            </a:extLst>
          </p:cNvPr>
          <p:cNvSpPr>
            <a:spLocks noGrp="1"/>
          </p:cNvSpPr>
          <p:nvPr>
            <p:ph type="sldNum" sz="quarter" idx="12"/>
          </p:nvPr>
        </p:nvSpPr>
        <p:spPr/>
        <p:txBody>
          <a:bodyPr/>
          <a:lstStyle/>
          <a:p>
            <a:fld id="{32FEAF55-FE39-499F-9AF4-B7A7CB227743}" type="slidenum">
              <a:rPr lang="en-US" smtClean="0"/>
              <a:t>‹#›</a:t>
            </a:fld>
            <a:endParaRPr lang="en-US"/>
          </a:p>
        </p:txBody>
      </p:sp>
    </p:spTree>
    <p:extLst>
      <p:ext uri="{BB962C8B-B14F-4D97-AF65-F5344CB8AC3E}">
        <p14:creationId xmlns:p14="http://schemas.microsoft.com/office/powerpoint/2010/main" val="733501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42B3-260A-4B7B-BC79-EC78B1394E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C74DE6-9C7B-4A04-B68A-6062BD17A3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D715F4-7615-4EAC-8EF3-9B09F583EBA1}"/>
              </a:ext>
            </a:extLst>
          </p:cNvPr>
          <p:cNvSpPr>
            <a:spLocks noGrp="1"/>
          </p:cNvSpPr>
          <p:nvPr>
            <p:ph type="dt" sz="half" idx="10"/>
          </p:nvPr>
        </p:nvSpPr>
        <p:spPr/>
        <p:txBody>
          <a:bodyPr/>
          <a:lstStyle/>
          <a:p>
            <a:fld id="{863CA82D-9AE5-41B3-AECA-1EDD13942105}" type="datetimeFigureOut">
              <a:rPr lang="en-US" smtClean="0"/>
              <a:t>7/9/2024</a:t>
            </a:fld>
            <a:endParaRPr lang="en-US"/>
          </a:p>
        </p:txBody>
      </p:sp>
      <p:sp>
        <p:nvSpPr>
          <p:cNvPr id="5" name="Footer Placeholder 4">
            <a:extLst>
              <a:ext uri="{FF2B5EF4-FFF2-40B4-BE49-F238E27FC236}">
                <a16:creationId xmlns:a16="http://schemas.microsoft.com/office/drawing/2014/main" id="{F1CC1E9F-9DD3-455D-8639-5EA8A5C95C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459FD6-D13D-43E2-8D29-DE9DED5E70C8}"/>
              </a:ext>
            </a:extLst>
          </p:cNvPr>
          <p:cNvSpPr>
            <a:spLocks noGrp="1"/>
          </p:cNvSpPr>
          <p:nvPr>
            <p:ph type="sldNum" sz="quarter" idx="12"/>
          </p:nvPr>
        </p:nvSpPr>
        <p:spPr/>
        <p:txBody>
          <a:bodyPr/>
          <a:lstStyle/>
          <a:p>
            <a:fld id="{32FEAF55-FE39-499F-9AF4-B7A7CB227743}" type="slidenum">
              <a:rPr lang="en-US" smtClean="0"/>
              <a:t>‹#›</a:t>
            </a:fld>
            <a:endParaRPr lang="en-US"/>
          </a:p>
        </p:txBody>
      </p:sp>
    </p:spTree>
    <p:extLst>
      <p:ext uri="{BB962C8B-B14F-4D97-AF65-F5344CB8AC3E}">
        <p14:creationId xmlns:p14="http://schemas.microsoft.com/office/powerpoint/2010/main" val="2498050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DDDB-BA4B-452C-AE43-7D2744B53A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8ABD80-3579-4870-9FA4-F201BB8758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055488-2608-47AC-9A59-4E99F1D4C7B8}"/>
              </a:ext>
            </a:extLst>
          </p:cNvPr>
          <p:cNvSpPr>
            <a:spLocks noGrp="1"/>
          </p:cNvSpPr>
          <p:nvPr>
            <p:ph type="dt" sz="half" idx="10"/>
          </p:nvPr>
        </p:nvSpPr>
        <p:spPr/>
        <p:txBody>
          <a:bodyPr/>
          <a:lstStyle/>
          <a:p>
            <a:fld id="{863CA82D-9AE5-41B3-AECA-1EDD13942105}" type="datetimeFigureOut">
              <a:rPr lang="en-US" smtClean="0"/>
              <a:t>7/9/2024</a:t>
            </a:fld>
            <a:endParaRPr lang="en-US"/>
          </a:p>
        </p:txBody>
      </p:sp>
      <p:sp>
        <p:nvSpPr>
          <p:cNvPr id="5" name="Footer Placeholder 4">
            <a:extLst>
              <a:ext uri="{FF2B5EF4-FFF2-40B4-BE49-F238E27FC236}">
                <a16:creationId xmlns:a16="http://schemas.microsoft.com/office/drawing/2014/main" id="{34B6154E-5657-4947-B58E-402B22BDA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37F7E-A783-4330-85D0-50C7DB0F5C7E}"/>
              </a:ext>
            </a:extLst>
          </p:cNvPr>
          <p:cNvSpPr>
            <a:spLocks noGrp="1"/>
          </p:cNvSpPr>
          <p:nvPr>
            <p:ph type="sldNum" sz="quarter" idx="12"/>
          </p:nvPr>
        </p:nvSpPr>
        <p:spPr/>
        <p:txBody>
          <a:bodyPr/>
          <a:lstStyle/>
          <a:p>
            <a:fld id="{32FEAF55-FE39-499F-9AF4-B7A7CB227743}" type="slidenum">
              <a:rPr lang="en-US" smtClean="0"/>
              <a:t>‹#›</a:t>
            </a:fld>
            <a:endParaRPr lang="en-US"/>
          </a:p>
        </p:txBody>
      </p:sp>
    </p:spTree>
    <p:extLst>
      <p:ext uri="{BB962C8B-B14F-4D97-AF65-F5344CB8AC3E}">
        <p14:creationId xmlns:p14="http://schemas.microsoft.com/office/powerpoint/2010/main" val="1809691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62C2-6C9F-4B3F-8881-5B1D30F9C5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91E6E5-5D9D-4A6D-B1E0-853D46C998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7BF31D-2EE2-4C8E-A0FB-79F6B1891B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21B6BA-B327-432D-B859-0D4CB6E441A0}"/>
              </a:ext>
            </a:extLst>
          </p:cNvPr>
          <p:cNvSpPr>
            <a:spLocks noGrp="1"/>
          </p:cNvSpPr>
          <p:nvPr>
            <p:ph type="dt" sz="half" idx="10"/>
          </p:nvPr>
        </p:nvSpPr>
        <p:spPr/>
        <p:txBody>
          <a:bodyPr/>
          <a:lstStyle/>
          <a:p>
            <a:fld id="{863CA82D-9AE5-41B3-AECA-1EDD13942105}" type="datetimeFigureOut">
              <a:rPr lang="en-US" smtClean="0"/>
              <a:t>7/9/2024</a:t>
            </a:fld>
            <a:endParaRPr lang="en-US"/>
          </a:p>
        </p:txBody>
      </p:sp>
      <p:sp>
        <p:nvSpPr>
          <p:cNvPr id="6" name="Footer Placeholder 5">
            <a:extLst>
              <a:ext uri="{FF2B5EF4-FFF2-40B4-BE49-F238E27FC236}">
                <a16:creationId xmlns:a16="http://schemas.microsoft.com/office/drawing/2014/main" id="{938F3801-DBDF-4552-BCBA-35CC04E03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1E247D-2D07-4AEE-B832-EF40012E2FEC}"/>
              </a:ext>
            </a:extLst>
          </p:cNvPr>
          <p:cNvSpPr>
            <a:spLocks noGrp="1"/>
          </p:cNvSpPr>
          <p:nvPr>
            <p:ph type="sldNum" sz="quarter" idx="12"/>
          </p:nvPr>
        </p:nvSpPr>
        <p:spPr/>
        <p:txBody>
          <a:bodyPr/>
          <a:lstStyle/>
          <a:p>
            <a:fld id="{32FEAF55-FE39-499F-9AF4-B7A7CB227743}" type="slidenum">
              <a:rPr lang="en-US" smtClean="0"/>
              <a:t>‹#›</a:t>
            </a:fld>
            <a:endParaRPr lang="en-US"/>
          </a:p>
        </p:txBody>
      </p:sp>
    </p:spTree>
    <p:extLst>
      <p:ext uri="{BB962C8B-B14F-4D97-AF65-F5344CB8AC3E}">
        <p14:creationId xmlns:p14="http://schemas.microsoft.com/office/powerpoint/2010/main" val="1242451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910C-2FF1-45BE-A450-8C30D6FFFB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D1F3E0-8896-40FB-A5D4-C4F3CADC9A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632B61-E466-46F0-B14A-9814D91CA8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A23599-0794-4EA7-9BDE-6E130E937D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C14C8B-B721-437A-9B9F-5CC16A719E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6A4CAF-ED79-48AD-81F0-7046B8367091}"/>
              </a:ext>
            </a:extLst>
          </p:cNvPr>
          <p:cNvSpPr>
            <a:spLocks noGrp="1"/>
          </p:cNvSpPr>
          <p:nvPr>
            <p:ph type="dt" sz="half" idx="10"/>
          </p:nvPr>
        </p:nvSpPr>
        <p:spPr/>
        <p:txBody>
          <a:bodyPr/>
          <a:lstStyle/>
          <a:p>
            <a:fld id="{863CA82D-9AE5-41B3-AECA-1EDD13942105}" type="datetimeFigureOut">
              <a:rPr lang="en-US" smtClean="0"/>
              <a:t>7/9/2024</a:t>
            </a:fld>
            <a:endParaRPr lang="en-US"/>
          </a:p>
        </p:txBody>
      </p:sp>
      <p:sp>
        <p:nvSpPr>
          <p:cNvPr id="8" name="Footer Placeholder 7">
            <a:extLst>
              <a:ext uri="{FF2B5EF4-FFF2-40B4-BE49-F238E27FC236}">
                <a16:creationId xmlns:a16="http://schemas.microsoft.com/office/drawing/2014/main" id="{3F2830E6-F741-4241-B80E-84FEEF92CB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06DE24-8F4F-436E-953D-72B886093795}"/>
              </a:ext>
            </a:extLst>
          </p:cNvPr>
          <p:cNvSpPr>
            <a:spLocks noGrp="1"/>
          </p:cNvSpPr>
          <p:nvPr>
            <p:ph type="sldNum" sz="quarter" idx="12"/>
          </p:nvPr>
        </p:nvSpPr>
        <p:spPr/>
        <p:txBody>
          <a:bodyPr/>
          <a:lstStyle/>
          <a:p>
            <a:fld id="{32FEAF55-FE39-499F-9AF4-B7A7CB227743}" type="slidenum">
              <a:rPr lang="en-US" smtClean="0"/>
              <a:t>‹#›</a:t>
            </a:fld>
            <a:endParaRPr lang="en-US"/>
          </a:p>
        </p:txBody>
      </p:sp>
    </p:spTree>
    <p:extLst>
      <p:ext uri="{BB962C8B-B14F-4D97-AF65-F5344CB8AC3E}">
        <p14:creationId xmlns:p14="http://schemas.microsoft.com/office/powerpoint/2010/main" val="1827601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4D5DE-68E9-4037-B5CD-6FD651BA23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5FBC02-94A3-4197-9E50-61A95C454CB0}"/>
              </a:ext>
            </a:extLst>
          </p:cNvPr>
          <p:cNvSpPr>
            <a:spLocks noGrp="1"/>
          </p:cNvSpPr>
          <p:nvPr>
            <p:ph type="dt" sz="half" idx="10"/>
          </p:nvPr>
        </p:nvSpPr>
        <p:spPr/>
        <p:txBody>
          <a:bodyPr/>
          <a:lstStyle/>
          <a:p>
            <a:fld id="{863CA82D-9AE5-41B3-AECA-1EDD13942105}" type="datetimeFigureOut">
              <a:rPr lang="en-US" smtClean="0"/>
              <a:t>7/9/2024</a:t>
            </a:fld>
            <a:endParaRPr lang="en-US"/>
          </a:p>
        </p:txBody>
      </p:sp>
      <p:sp>
        <p:nvSpPr>
          <p:cNvPr id="4" name="Footer Placeholder 3">
            <a:extLst>
              <a:ext uri="{FF2B5EF4-FFF2-40B4-BE49-F238E27FC236}">
                <a16:creationId xmlns:a16="http://schemas.microsoft.com/office/drawing/2014/main" id="{D1F8FD0F-39EF-46CE-BAA9-1296792CEC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B99A27-66C5-4168-96F5-206A6319A89C}"/>
              </a:ext>
            </a:extLst>
          </p:cNvPr>
          <p:cNvSpPr>
            <a:spLocks noGrp="1"/>
          </p:cNvSpPr>
          <p:nvPr>
            <p:ph type="sldNum" sz="quarter" idx="12"/>
          </p:nvPr>
        </p:nvSpPr>
        <p:spPr/>
        <p:txBody>
          <a:bodyPr/>
          <a:lstStyle/>
          <a:p>
            <a:fld id="{32FEAF55-FE39-499F-9AF4-B7A7CB227743}" type="slidenum">
              <a:rPr lang="en-US" smtClean="0"/>
              <a:t>‹#›</a:t>
            </a:fld>
            <a:endParaRPr lang="en-US"/>
          </a:p>
        </p:txBody>
      </p:sp>
    </p:spTree>
    <p:extLst>
      <p:ext uri="{BB962C8B-B14F-4D97-AF65-F5344CB8AC3E}">
        <p14:creationId xmlns:p14="http://schemas.microsoft.com/office/powerpoint/2010/main" val="1678521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dirty="0"/>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7/9/2024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17323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1817AD-160B-4B4E-9968-7C45F3F9E6A4}"/>
              </a:ext>
            </a:extLst>
          </p:cNvPr>
          <p:cNvSpPr>
            <a:spLocks noGrp="1"/>
          </p:cNvSpPr>
          <p:nvPr>
            <p:ph type="dt" sz="half" idx="10"/>
          </p:nvPr>
        </p:nvSpPr>
        <p:spPr/>
        <p:txBody>
          <a:bodyPr/>
          <a:lstStyle/>
          <a:p>
            <a:fld id="{863CA82D-9AE5-41B3-AECA-1EDD13942105}" type="datetimeFigureOut">
              <a:rPr lang="en-US" smtClean="0"/>
              <a:t>7/9/2024</a:t>
            </a:fld>
            <a:endParaRPr lang="en-US"/>
          </a:p>
        </p:txBody>
      </p:sp>
      <p:sp>
        <p:nvSpPr>
          <p:cNvPr id="3" name="Footer Placeholder 2">
            <a:extLst>
              <a:ext uri="{FF2B5EF4-FFF2-40B4-BE49-F238E27FC236}">
                <a16:creationId xmlns:a16="http://schemas.microsoft.com/office/drawing/2014/main" id="{D14F0175-A2E9-4923-AE67-6468DC355D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8760CC-1872-4385-B1C1-4C88175A8E3A}"/>
              </a:ext>
            </a:extLst>
          </p:cNvPr>
          <p:cNvSpPr>
            <a:spLocks noGrp="1"/>
          </p:cNvSpPr>
          <p:nvPr>
            <p:ph type="sldNum" sz="quarter" idx="12"/>
          </p:nvPr>
        </p:nvSpPr>
        <p:spPr/>
        <p:txBody>
          <a:bodyPr/>
          <a:lstStyle/>
          <a:p>
            <a:fld id="{32FEAF55-FE39-499F-9AF4-B7A7CB227743}" type="slidenum">
              <a:rPr lang="en-US" smtClean="0"/>
              <a:t>‹#›</a:t>
            </a:fld>
            <a:endParaRPr lang="en-US"/>
          </a:p>
        </p:txBody>
      </p:sp>
    </p:spTree>
    <p:extLst>
      <p:ext uri="{BB962C8B-B14F-4D97-AF65-F5344CB8AC3E}">
        <p14:creationId xmlns:p14="http://schemas.microsoft.com/office/powerpoint/2010/main" val="2541916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2B404-CDC9-475B-BC18-52243DCD6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14AE8-7C7B-445B-AA7C-6351398CA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DBAE88-4367-462F-B952-512888C809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226F8-4DBB-4EE0-AEE0-C4691B8605A8}"/>
              </a:ext>
            </a:extLst>
          </p:cNvPr>
          <p:cNvSpPr>
            <a:spLocks noGrp="1"/>
          </p:cNvSpPr>
          <p:nvPr>
            <p:ph type="dt" sz="half" idx="10"/>
          </p:nvPr>
        </p:nvSpPr>
        <p:spPr/>
        <p:txBody>
          <a:bodyPr/>
          <a:lstStyle/>
          <a:p>
            <a:fld id="{863CA82D-9AE5-41B3-AECA-1EDD13942105}" type="datetimeFigureOut">
              <a:rPr lang="en-US" smtClean="0"/>
              <a:t>7/9/2024</a:t>
            </a:fld>
            <a:endParaRPr lang="en-US"/>
          </a:p>
        </p:txBody>
      </p:sp>
      <p:sp>
        <p:nvSpPr>
          <p:cNvPr id="6" name="Footer Placeholder 5">
            <a:extLst>
              <a:ext uri="{FF2B5EF4-FFF2-40B4-BE49-F238E27FC236}">
                <a16:creationId xmlns:a16="http://schemas.microsoft.com/office/drawing/2014/main" id="{909B3BA8-4BFE-4CBA-86A8-3BC5EBB862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8E77BC-79F2-4360-A747-BFD37B961016}"/>
              </a:ext>
            </a:extLst>
          </p:cNvPr>
          <p:cNvSpPr>
            <a:spLocks noGrp="1"/>
          </p:cNvSpPr>
          <p:nvPr>
            <p:ph type="sldNum" sz="quarter" idx="12"/>
          </p:nvPr>
        </p:nvSpPr>
        <p:spPr/>
        <p:txBody>
          <a:bodyPr/>
          <a:lstStyle/>
          <a:p>
            <a:fld id="{32FEAF55-FE39-499F-9AF4-B7A7CB227743}" type="slidenum">
              <a:rPr lang="en-US" smtClean="0"/>
              <a:t>‹#›</a:t>
            </a:fld>
            <a:endParaRPr lang="en-US"/>
          </a:p>
        </p:txBody>
      </p:sp>
    </p:spTree>
    <p:extLst>
      <p:ext uri="{BB962C8B-B14F-4D97-AF65-F5344CB8AC3E}">
        <p14:creationId xmlns:p14="http://schemas.microsoft.com/office/powerpoint/2010/main" val="770377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31D88-B540-4AD0-A29B-7A8A72947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B46071-E590-489F-A5FE-19C13B4F52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B217E4-A064-4565-BA95-5EF01E6F23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1AB11A-EE8D-478D-986E-00B801082253}"/>
              </a:ext>
            </a:extLst>
          </p:cNvPr>
          <p:cNvSpPr>
            <a:spLocks noGrp="1"/>
          </p:cNvSpPr>
          <p:nvPr>
            <p:ph type="dt" sz="half" idx="10"/>
          </p:nvPr>
        </p:nvSpPr>
        <p:spPr/>
        <p:txBody>
          <a:bodyPr/>
          <a:lstStyle/>
          <a:p>
            <a:fld id="{863CA82D-9AE5-41B3-AECA-1EDD13942105}" type="datetimeFigureOut">
              <a:rPr lang="en-US" smtClean="0"/>
              <a:t>7/9/2024</a:t>
            </a:fld>
            <a:endParaRPr lang="en-US"/>
          </a:p>
        </p:txBody>
      </p:sp>
      <p:sp>
        <p:nvSpPr>
          <p:cNvPr id="6" name="Footer Placeholder 5">
            <a:extLst>
              <a:ext uri="{FF2B5EF4-FFF2-40B4-BE49-F238E27FC236}">
                <a16:creationId xmlns:a16="http://schemas.microsoft.com/office/drawing/2014/main" id="{D537F3BF-D414-4456-ABC4-E2876CF6F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390E0A-CC56-46F3-9200-0700E2F04DBD}"/>
              </a:ext>
            </a:extLst>
          </p:cNvPr>
          <p:cNvSpPr>
            <a:spLocks noGrp="1"/>
          </p:cNvSpPr>
          <p:nvPr>
            <p:ph type="sldNum" sz="quarter" idx="12"/>
          </p:nvPr>
        </p:nvSpPr>
        <p:spPr/>
        <p:txBody>
          <a:bodyPr/>
          <a:lstStyle/>
          <a:p>
            <a:fld id="{32FEAF55-FE39-499F-9AF4-B7A7CB227743}" type="slidenum">
              <a:rPr lang="en-US" smtClean="0"/>
              <a:t>‹#›</a:t>
            </a:fld>
            <a:endParaRPr lang="en-US"/>
          </a:p>
        </p:txBody>
      </p:sp>
    </p:spTree>
    <p:extLst>
      <p:ext uri="{BB962C8B-B14F-4D97-AF65-F5344CB8AC3E}">
        <p14:creationId xmlns:p14="http://schemas.microsoft.com/office/powerpoint/2010/main" val="4017138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327F-3FB0-4C19-B6F3-1842787E4A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8973BF-F777-475A-8C83-FBF6841536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1F60F4-8A3C-4ED2-AA4B-63D8307AC403}"/>
              </a:ext>
            </a:extLst>
          </p:cNvPr>
          <p:cNvSpPr>
            <a:spLocks noGrp="1"/>
          </p:cNvSpPr>
          <p:nvPr>
            <p:ph type="dt" sz="half" idx="10"/>
          </p:nvPr>
        </p:nvSpPr>
        <p:spPr/>
        <p:txBody>
          <a:bodyPr/>
          <a:lstStyle/>
          <a:p>
            <a:fld id="{863CA82D-9AE5-41B3-AECA-1EDD13942105}" type="datetimeFigureOut">
              <a:rPr lang="en-US" smtClean="0"/>
              <a:t>7/9/2024</a:t>
            </a:fld>
            <a:endParaRPr lang="en-US"/>
          </a:p>
        </p:txBody>
      </p:sp>
      <p:sp>
        <p:nvSpPr>
          <p:cNvPr id="5" name="Footer Placeholder 4">
            <a:extLst>
              <a:ext uri="{FF2B5EF4-FFF2-40B4-BE49-F238E27FC236}">
                <a16:creationId xmlns:a16="http://schemas.microsoft.com/office/drawing/2014/main" id="{DA16D3B3-F33A-4B01-A039-24BCE7BF1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C0097-4DD5-4166-AF87-385CAE016A2A}"/>
              </a:ext>
            </a:extLst>
          </p:cNvPr>
          <p:cNvSpPr>
            <a:spLocks noGrp="1"/>
          </p:cNvSpPr>
          <p:nvPr>
            <p:ph type="sldNum" sz="quarter" idx="12"/>
          </p:nvPr>
        </p:nvSpPr>
        <p:spPr/>
        <p:txBody>
          <a:bodyPr/>
          <a:lstStyle/>
          <a:p>
            <a:fld id="{32FEAF55-FE39-499F-9AF4-B7A7CB227743}" type="slidenum">
              <a:rPr lang="en-US" smtClean="0"/>
              <a:t>‹#›</a:t>
            </a:fld>
            <a:endParaRPr lang="en-US"/>
          </a:p>
        </p:txBody>
      </p:sp>
    </p:spTree>
    <p:extLst>
      <p:ext uri="{BB962C8B-B14F-4D97-AF65-F5344CB8AC3E}">
        <p14:creationId xmlns:p14="http://schemas.microsoft.com/office/powerpoint/2010/main" val="3850085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D05422-BBAF-4CC7-9416-3A805680B6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012E26-690C-447B-B065-2B2BFD88F9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8E0DE2-6D1D-47EF-A062-B2D9A7D2477F}"/>
              </a:ext>
            </a:extLst>
          </p:cNvPr>
          <p:cNvSpPr>
            <a:spLocks noGrp="1"/>
          </p:cNvSpPr>
          <p:nvPr>
            <p:ph type="dt" sz="half" idx="10"/>
          </p:nvPr>
        </p:nvSpPr>
        <p:spPr/>
        <p:txBody>
          <a:bodyPr/>
          <a:lstStyle/>
          <a:p>
            <a:fld id="{863CA82D-9AE5-41B3-AECA-1EDD13942105}" type="datetimeFigureOut">
              <a:rPr lang="en-US" smtClean="0"/>
              <a:t>7/9/2024</a:t>
            </a:fld>
            <a:endParaRPr lang="en-US"/>
          </a:p>
        </p:txBody>
      </p:sp>
      <p:sp>
        <p:nvSpPr>
          <p:cNvPr id="5" name="Footer Placeholder 4">
            <a:extLst>
              <a:ext uri="{FF2B5EF4-FFF2-40B4-BE49-F238E27FC236}">
                <a16:creationId xmlns:a16="http://schemas.microsoft.com/office/drawing/2014/main" id="{43BDC01B-04C3-4EB0-BA2D-6E0E07DD6A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C456F-C42E-484E-AC92-A413F0AE3F65}"/>
              </a:ext>
            </a:extLst>
          </p:cNvPr>
          <p:cNvSpPr>
            <a:spLocks noGrp="1"/>
          </p:cNvSpPr>
          <p:nvPr>
            <p:ph type="sldNum" sz="quarter" idx="12"/>
          </p:nvPr>
        </p:nvSpPr>
        <p:spPr/>
        <p:txBody>
          <a:bodyPr/>
          <a:lstStyle/>
          <a:p>
            <a:fld id="{32FEAF55-FE39-499F-9AF4-B7A7CB227743}" type="slidenum">
              <a:rPr lang="en-US" smtClean="0"/>
              <a:t>‹#›</a:t>
            </a:fld>
            <a:endParaRPr lang="en-US"/>
          </a:p>
        </p:txBody>
      </p:sp>
    </p:spTree>
    <p:extLst>
      <p:ext uri="{BB962C8B-B14F-4D97-AF65-F5344CB8AC3E}">
        <p14:creationId xmlns:p14="http://schemas.microsoft.com/office/powerpoint/2010/main" val="557429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0" y="1"/>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6350" y="1"/>
            <a:ext cx="12185652"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2C17A86F-4055-4870-A424-F834E27CA859}"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96EE7-CC6B-4A2E-9073-1FCF64BA070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135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7A86F-4055-4870-A424-F834E27CA859}"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96EE7-CC6B-4A2E-9073-1FCF64BA0700}" type="slidenum">
              <a:rPr lang="en-US" smtClean="0"/>
              <a:t>‹#›</a:t>
            </a:fld>
            <a:endParaRPr lang="en-US"/>
          </a:p>
        </p:txBody>
      </p:sp>
    </p:spTree>
    <p:extLst>
      <p:ext uri="{BB962C8B-B14F-4D97-AF65-F5344CB8AC3E}">
        <p14:creationId xmlns:p14="http://schemas.microsoft.com/office/powerpoint/2010/main" val="1816648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6350" y="1"/>
            <a:ext cx="12185652"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17A86F-4055-4870-A424-F834E27CA859}"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96EE7-CC6B-4A2E-9073-1FCF64BA070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977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17A86F-4055-4870-A424-F834E27CA859}"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96EE7-CC6B-4A2E-9073-1FCF64BA0700}" type="slidenum">
              <a:rPr lang="en-US" smtClean="0"/>
              <a:t>‹#›</a:t>
            </a:fld>
            <a:endParaRPr lang="en-US"/>
          </a:p>
        </p:txBody>
      </p:sp>
    </p:spTree>
    <p:extLst>
      <p:ext uri="{BB962C8B-B14F-4D97-AF65-F5344CB8AC3E}">
        <p14:creationId xmlns:p14="http://schemas.microsoft.com/office/powerpoint/2010/main" val="9138448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17A86F-4055-4870-A424-F834E27CA859}" type="datetimeFigureOut">
              <a:rPr lang="en-US" smtClean="0"/>
              <a:t>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496EE7-CC6B-4A2E-9073-1FCF64BA0700}" type="slidenum">
              <a:rPr lang="en-US" smtClean="0"/>
              <a:t>‹#›</a:t>
            </a:fld>
            <a:endParaRPr lang="en-US"/>
          </a:p>
        </p:txBody>
      </p:sp>
    </p:spTree>
    <p:extLst>
      <p:ext uri="{BB962C8B-B14F-4D97-AF65-F5344CB8AC3E}">
        <p14:creationId xmlns:p14="http://schemas.microsoft.com/office/powerpoint/2010/main" val="357751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FCFA4AC-08CC-42CE-BD01-C191750A04EC}" type="datetimeFigureOut">
              <a:rPr lang="en-US" dirty="0"/>
              <a:t>7/9/2024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590144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17A86F-4055-4870-A424-F834E27CA859}" type="datetimeFigureOut">
              <a:rPr lang="en-US" smtClean="0"/>
              <a:t>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496EE7-CC6B-4A2E-9073-1FCF64BA0700}" type="slidenum">
              <a:rPr lang="en-US" smtClean="0"/>
              <a:t>‹#›</a:t>
            </a:fld>
            <a:endParaRPr lang="en-US"/>
          </a:p>
        </p:txBody>
      </p:sp>
    </p:spTree>
    <p:extLst>
      <p:ext uri="{BB962C8B-B14F-4D97-AF65-F5344CB8AC3E}">
        <p14:creationId xmlns:p14="http://schemas.microsoft.com/office/powerpoint/2010/main" val="11466425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7A86F-4055-4870-A424-F834E27CA859}" type="datetimeFigureOut">
              <a:rPr lang="en-US" smtClean="0"/>
              <a:t>7/9/2024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496EE7-CC6B-4A2E-9073-1FCF64BA0700}" type="slidenum">
              <a:rPr lang="en-US" smtClean="0"/>
              <a:t>‹#›</a:t>
            </a:fld>
            <a:endParaRPr lang="en-US"/>
          </a:p>
        </p:txBody>
      </p:sp>
    </p:spTree>
    <p:extLst>
      <p:ext uri="{BB962C8B-B14F-4D97-AF65-F5344CB8AC3E}">
        <p14:creationId xmlns:p14="http://schemas.microsoft.com/office/powerpoint/2010/main" val="65258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C17A86F-4055-4870-A424-F834E27CA859}"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96EE7-CC6B-4A2E-9073-1FCF64BA0700}" type="slidenum">
              <a:rPr lang="en-US" smtClean="0"/>
              <a:t>‹#›</a:t>
            </a:fld>
            <a:endParaRPr lang="en-US"/>
          </a:p>
        </p:txBody>
      </p:sp>
    </p:spTree>
    <p:extLst>
      <p:ext uri="{BB962C8B-B14F-4D97-AF65-F5344CB8AC3E}">
        <p14:creationId xmlns:p14="http://schemas.microsoft.com/office/powerpoint/2010/main" val="1506521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C17A86F-4055-4870-A424-F834E27CA859}"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96EE7-CC6B-4A2E-9073-1FCF64BA070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419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7A86F-4055-4870-A424-F834E27CA859}"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96EE7-CC6B-4A2E-9073-1FCF64BA0700}" type="slidenum">
              <a:rPr lang="en-US" smtClean="0"/>
              <a:t>‹#›</a:t>
            </a:fld>
            <a:endParaRPr lang="en-US"/>
          </a:p>
        </p:txBody>
      </p:sp>
    </p:spTree>
    <p:extLst>
      <p:ext uri="{BB962C8B-B14F-4D97-AF65-F5344CB8AC3E}">
        <p14:creationId xmlns:p14="http://schemas.microsoft.com/office/powerpoint/2010/main" val="2611612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7A86F-4055-4870-A424-F834E27CA859}"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96EE7-CC6B-4A2E-9073-1FCF64BA0700}"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307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dirty="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BA7A723-92A7-435B-B681-F25B092FEFEB}" type="datetimeFigureOut">
              <a:rPr lang="en-US" dirty="0"/>
              <a:t>7/9/2024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84454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F170639-886C-4FCF-9EAB-ABB5DA3F3F4A}" type="datetimeFigureOut">
              <a:rPr lang="en-US" dirty="0"/>
              <a:t>7/9/2024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94040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7/9/2024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36474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dirty="0"/>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7/9/2024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73737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7/9/2024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52989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7/9/2024</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8699959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633933-EFC5-4A66-B0CD-B8ADD59B62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77D4C7-45D5-4311-B2C9-0DF5C833C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7D88BA-8DF0-48AE-9A0C-5FEE497CD9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3CA82D-9AE5-41B3-AECA-1EDD13942105}" type="datetimeFigureOut">
              <a:rPr lang="en-US" smtClean="0"/>
              <a:t>7/9/2024</a:t>
            </a:fld>
            <a:endParaRPr lang="en-US"/>
          </a:p>
        </p:txBody>
      </p:sp>
      <p:sp>
        <p:nvSpPr>
          <p:cNvPr id="5" name="Footer Placeholder 4">
            <a:extLst>
              <a:ext uri="{FF2B5EF4-FFF2-40B4-BE49-F238E27FC236}">
                <a16:creationId xmlns:a16="http://schemas.microsoft.com/office/drawing/2014/main" id="{E7B64774-7678-4211-A4C3-3EA644CC0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0AF38D-E64E-4E7E-BAAB-879FDE9556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FEAF55-FE39-499F-9AF4-B7A7CB227743}" type="slidenum">
              <a:rPr lang="en-US" smtClean="0"/>
              <a:t>‹#›</a:t>
            </a:fld>
            <a:endParaRPr lang="en-US"/>
          </a:p>
        </p:txBody>
      </p:sp>
    </p:spTree>
    <p:extLst>
      <p:ext uri="{BB962C8B-B14F-4D97-AF65-F5344CB8AC3E}">
        <p14:creationId xmlns:p14="http://schemas.microsoft.com/office/powerpoint/2010/main" val="42977314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82000">
              <a:schemeClr val="accent3">
                <a:lumMod val="45000"/>
                <a:lumOff val="55000"/>
              </a:schemeClr>
            </a:gs>
            <a:gs pos="89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C17A86F-4055-4870-A424-F834E27CA859}" type="datetimeFigureOut">
              <a:rPr lang="en-US" smtClean="0"/>
              <a:t>7/9/2024</a:t>
            </a:fld>
            <a:endParaRPr lang="en-US"/>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F496EE7-CC6B-4A2E-9073-1FCF64BA0700}"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25911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50.png"/><Relationship Id="rId4" Type="http://schemas.openxmlformats.org/officeDocument/2006/relationships/customXml" Target="../ink/ink1.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28762-BFD9-B53C-F438-D440DBFDD2F9}"/>
              </a:ext>
            </a:extLst>
          </p:cNvPr>
          <p:cNvSpPr>
            <a:spLocks noGrp="1"/>
          </p:cNvSpPr>
          <p:nvPr>
            <p:ph type="ctrTitle"/>
          </p:nvPr>
        </p:nvSpPr>
        <p:spPr>
          <a:xfrm>
            <a:off x="5289754" y="758952"/>
            <a:ext cx="5390437" cy="4041648"/>
          </a:xfrm>
        </p:spPr>
        <p:txBody>
          <a:bodyPr>
            <a:normAutofit/>
          </a:bodyPr>
          <a:lstStyle/>
          <a:p>
            <a:r>
              <a:rPr lang="en-US" sz="5600"/>
              <a:t>Transylvania County's Transportation Advisory Committee</a:t>
            </a:r>
          </a:p>
        </p:txBody>
      </p:sp>
      <p:sp>
        <p:nvSpPr>
          <p:cNvPr id="3" name="Subtitle 2">
            <a:extLst>
              <a:ext uri="{FF2B5EF4-FFF2-40B4-BE49-F238E27FC236}">
                <a16:creationId xmlns:a16="http://schemas.microsoft.com/office/drawing/2014/main" id="{A57451B7-2A25-8813-BC77-07DE3529FCEE}"/>
              </a:ext>
            </a:extLst>
          </p:cNvPr>
          <p:cNvSpPr>
            <a:spLocks noGrp="1"/>
          </p:cNvSpPr>
          <p:nvPr>
            <p:ph type="subTitle" idx="1"/>
          </p:nvPr>
        </p:nvSpPr>
        <p:spPr>
          <a:xfrm>
            <a:off x="5289754" y="4800600"/>
            <a:ext cx="5390438" cy="1691640"/>
          </a:xfrm>
        </p:spPr>
        <p:txBody>
          <a:bodyPr vert="horz" lIns="91440" tIns="45720" rIns="91440" bIns="45720" rtlCol="0" anchor="t">
            <a:normAutofit/>
          </a:bodyPr>
          <a:lstStyle/>
          <a:p>
            <a:r>
              <a:rPr lang="en-US" sz="2000" dirty="0">
                <a:solidFill>
                  <a:schemeClr val="tx1">
                    <a:lumMod val="85000"/>
                  </a:schemeClr>
                </a:solidFill>
              </a:rPr>
              <a:t>Regular Meeting</a:t>
            </a:r>
          </a:p>
          <a:p>
            <a:r>
              <a:rPr lang="en-US" sz="2000">
                <a:solidFill>
                  <a:schemeClr val="tx1">
                    <a:lumMod val="85000"/>
                  </a:schemeClr>
                </a:solidFill>
              </a:rPr>
              <a:t>July 9, 2024 </a:t>
            </a:r>
            <a:r>
              <a:rPr lang="en-US" sz="2000" dirty="0">
                <a:solidFill>
                  <a:schemeClr val="tx1">
                    <a:lumMod val="85000"/>
                  </a:schemeClr>
                </a:solidFill>
              </a:rPr>
              <a:t>at 6:00 PM</a:t>
            </a:r>
          </a:p>
          <a:p>
            <a:r>
              <a:rPr lang="en-US" sz="2000" dirty="0">
                <a:solidFill>
                  <a:schemeClr val="tx1">
                    <a:lumMod val="85000"/>
                  </a:schemeClr>
                </a:solidFill>
              </a:rPr>
              <a:t>County Commissioners Chamber at 101 South Broad Street, Brevard NC 28712</a:t>
            </a:r>
          </a:p>
        </p:txBody>
      </p:sp>
      <p:pic>
        <p:nvPicPr>
          <p:cNvPr id="4" name="Picture 4" descr="A logo of a county&#10;&#10;Description automatically generated">
            <a:extLst>
              <a:ext uri="{FF2B5EF4-FFF2-40B4-BE49-F238E27FC236}">
                <a16:creationId xmlns:a16="http://schemas.microsoft.com/office/drawing/2014/main" id="{FEEB5AC8-42BC-A61A-2FDE-26766B264D85}"/>
              </a:ext>
            </a:extLst>
          </p:cNvPr>
          <p:cNvPicPr>
            <a:picLocks noChangeAspect="1"/>
          </p:cNvPicPr>
          <p:nvPr/>
        </p:nvPicPr>
        <p:blipFill>
          <a:blip r:embed="rId3"/>
          <a:stretch>
            <a:fillRect/>
          </a:stretch>
        </p:blipFill>
        <p:spPr>
          <a:xfrm>
            <a:off x="699037" y="1848555"/>
            <a:ext cx="4253776" cy="2798007"/>
          </a:xfrm>
          <a:prstGeom prst="rect">
            <a:avLst/>
          </a:prstGeom>
        </p:spPr>
      </p:pic>
    </p:spTree>
    <p:extLst>
      <p:ext uri="{BB962C8B-B14F-4D97-AF65-F5344CB8AC3E}">
        <p14:creationId xmlns:p14="http://schemas.microsoft.com/office/powerpoint/2010/main" val="2827593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899217-0FF2-7ED0-B79C-03E277E63FFB}"/>
              </a:ext>
            </a:extLst>
          </p:cNvPr>
          <p:cNvPicPr>
            <a:picLocks noChangeAspect="1"/>
          </p:cNvPicPr>
          <p:nvPr/>
        </p:nvPicPr>
        <p:blipFill>
          <a:blip r:embed="rId2"/>
          <a:stretch>
            <a:fillRect/>
          </a:stretch>
        </p:blipFill>
        <p:spPr>
          <a:xfrm>
            <a:off x="285573" y="241905"/>
            <a:ext cx="4601217" cy="5801535"/>
          </a:xfrm>
          <a:prstGeom prst="rect">
            <a:avLst/>
          </a:prstGeom>
        </p:spPr>
      </p:pic>
      <p:pic>
        <p:nvPicPr>
          <p:cNvPr id="5" name="Picture 4">
            <a:extLst>
              <a:ext uri="{FF2B5EF4-FFF2-40B4-BE49-F238E27FC236}">
                <a16:creationId xmlns:a16="http://schemas.microsoft.com/office/drawing/2014/main" id="{265221F7-E674-63A9-681B-4B1730A20BE9}"/>
              </a:ext>
            </a:extLst>
          </p:cNvPr>
          <p:cNvPicPr>
            <a:picLocks noChangeAspect="1"/>
          </p:cNvPicPr>
          <p:nvPr/>
        </p:nvPicPr>
        <p:blipFill>
          <a:blip r:embed="rId3"/>
          <a:stretch>
            <a:fillRect/>
          </a:stretch>
        </p:blipFill>
        <p:spPr>
          <a:xfrm>
            <a:off x="4886790" y="603249"/>
            <a:ext cx="5116746" cy="2369064"/>
          </a:xfrm>
          <a:prstGeom prst="rect">
            <a:avLst/>
          </a:prstGeom>
        </p:spPr>
      </p:pic>
      <p:graphicFrame>
        <p:nvGraphicFramePr>
          <p:cNvPr id="19" name="Chart 18">
            <a:extLst>
              <a:ext uri="{FF2B5EF4-FFF2-40B4-BE49-F238E27FC236}">
                <a16:creationId xmlns:a16="http://schemas.microsoft.com/office/drawing/2014/main" id="{A46F425E-9D77-12D8-7444-201DB65DAB61}"/>
              </a:ext>
            </a:extLst>
          </p:cNvPr>
          <p:cNvGraphicFramePr/>
          <p:nvPr>
            <p:extLst>
              <p:ext uri="{D42A27DB-BD31-4B8C-83A1-F6EECF244321}">
                <p14:modId xmlns:p14="http://schemas.microsoft.com/office/powerpoint/2010/main" val="1813690169"/>
              </p:ext>
            </p:extLst>
          </p:nvPr>
        </p:nvGraphicFramePr>
        <p:xfrm>
          <a:off x="4906934" y="3172777"/>
          <a:ext cx="5096602" cy="3414791"/>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E3D4E5EA-4506-21F7-38FF-D82A80A078BB}"/>
              </a:ext>
            </a:extLst>
          </p:cNvPr>
          <p:cNvSpPr txBox="1"/>
          <p:nvPr/>
        </p:nvSpPr>
        <p:spPr>
          <a:xfrm>
            <a:off x="10003536" y="5596128"/>
            <a:ext cx="1042416" cy="1200329"/>
          </a:xfrm>
          <a:prstGeom prst="rect">
            <a:avLst/>
          </a:prstGeom>
          <a:solidFill>
            <a:srgbClr val="92D050"/>
          </a:solidFill>
        </p:spPr>
        <p:txBody>
          <a:bodyPr wrap="square" rtlCol="0">
            <a:spAutoFit/>
          </a:bodyPr>
          <a:lstStyle/>
          <a:p>
            <a:r>
              <a:rPr lang="en-US" sz="900" dirty="0"/>
              <a:t>*Data from DuPont State Recreational Forest Data and statistics (Information located in NCDOT Report)</a:t>
            </a:r>
          </a:p>
        </p:txBody>
      </p:sp>
      <p:sp>
        <p:nvSpPr>
          <p:cNvPr id="21" name="TextBox 20">
            <a:extLst>
              <a:ext uri="{FF2B5EF4-FFF2-40B4-BE49-F238E27FC236}">
                <a16:creationId xmlns:a16="http://schemas.microsoft.com/office/drawing/2014/main" id="{7BC88944-53A4-2BB9-9D1F-4F2FBE4E8C44}"/>
              </a:ext>
            </a:extLst>
          </p:cNvPr>
          <p:cNvSpPr txBox="1"/>
          <p:nvPr/>
        </p:nvSpPr>
        <p:spPr>
          <a:xfrm>
            <a:off x="7708392" y="5018"/>
            <a:ext cx="3337560" cy="646331"/>
          </a:xfrm>
          <a:prstGeom prst="rect">
            <a:avLst/>
          </a:prstGeom>
          <a:solidFill>
            <a:schemeClr val="accent2"/>
          </a:solidFill>
        </p:spPr>
        <p:txBody>
          <a:bodyPr wrap="square" rtlCol="0">
            <a:spAutoFit/>
          </a:bodyPr>
          <a:lstStyle/>
          <a:p>
            <a:r>
              <a:rPr lang="en-US" dirty="0"/>
              <a:t>NCDOT Report on Cascade Lake Road Intersection</a:t>
            </a:r>
          </a:p>
        </p:txBody>
      </p:sp>
    </p:spTree>
    <p:extLst>
      <p:ext uri="{BB962C8B-B14F-4D97-AF65-F5344CB8AC3E}">
        <p14:creationId xmlns:p14="http://schemas.microsoft.com/office/powerpoint/2010/main" val="193408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EAB69-2713-0053-8788-E777FAA7CE15}"/>
              </a:ext>
            </a:extLst>
          </p:cNvPr>
          <p:cNvSpPr>
            <a:spLocks noGrp="1"/>
          </p:cNvSpPr>
          <p:nvPr>
            <p:ph type="title"/>
          </p:nvPr>
        </p:nvSpPr>
        <p:spPr/>
        <p:txBody>
          <a:bodyPr/>
          <a:lstStyle/>
          <a:p>
            <a:endParaRPr lang="en-US"/>
          </a:p>
        </p:txBody>
      </p:sp>
      <p:graphicFrame>
        <p:nvGraphicFramePr>
          <p:cNvPr id="3" name="Object 2">
            <a:extLst>
              <a:ext uri="{FF2B5EF4-FFF2-40B4-BE49-F238E27FC236}">
                <a16:creationId xmlns:a16="http://schemas.microsoft.com/office/drawing/2014/main" id="{FC5F9C68-A194-54EC-09FA-240324C1A0B9}"/>
              </a:ext>
            </a:extLst>
          </p:cNvPr>
          <p:cNvGraphicFramePr>
            <a:graphicFrameLocks noChangeAspect="1"/>
          </p:cNvGraphicFramePr>
          <p:nvPr>
            <p:extLst>
              <p:ext uri="{D42A27DB-BD31-4B8C-83A1-F6EECF244321}">
                <p14:modId xmlns:p14="http://schemas.microsoft.com/office/powerpoint/2010/main" val="1212892546"/>
              </p:ext>
            </p:extLst>
          </p:nvPr>
        </p:nvGraphicFramePr>
        <p:xfrm>
          <a:off x="940280" y="252901"/>
          <a:ext cx="9816860" cy="6352198"/>
        </p:xfrm>
        <a:graphic>
          <a:graphicData uri="http://schemas.openxmlformats.org/presentationml/2006/ole">
            <mc:AlternateContent xmlns:mc="http://schemas.openxmlformats.org/markup-compatibility/2006">
              <mc:Choice xmlns:v="urn:schemas-microsoft-com:vml" Requires="v">
                <p:oleObj name="Acrobat Document" r:id="rId2" imgW="11658513" imgH="7543568" progId="Acrobat.Document.DC">
                  <p:embed/>
                </p:oleObj>
              </mc:Choice>
              <mc:Fallback>
                <p:oleObj name="Acrobat Document" r:id="rId2" imgW="11658513" imgH="7543568" progId="Acrobat.Document.DC">
                  <p:embed/>
                  <p:pic>
                    <p:nvPicPr>
                      <p:cNvPr id="0" name=""/>
                      <p:cNvPicPr/>
                      <p:nvPr/>
                    </p:nvPicPr>
                    <p:blipFill>
                      <a:blip r:embed="rId3"/>
                      <a:stretch>
                        <a:fillRect/>
                      </a:stretch>
                    </p:blipFill>
                    <p:spPr>
                      <a:xfrm>
                        <a:off x="940280" y="252901"/>
                        <a:ext cx="9816860" cy="635219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C97E1A9E-0B40-1A97-1498-1901B71CBF4D}"/>
              </a:ext>
            </a:extLst>
          </p:cNvPr>
          <p:cNvSpPr txBox="1"/>
          <p:nvPr/>
        </p:nvSpPr>
        <p:spPr>
          <a:xfrm>
            <a:off x="7461504" y="252901"/>
            <a:ext cx="3790216" cy="646331"/>
          </a:xfrm>
          <a:prstGeom prst="rect">
            <a:avLst/>
          </a:prstGeom>
          <a:solidFill>
            <a:schemeClr val="accent2"/>
          </a:solidFill>
        </p:spPr>
        <p:txBody>
          <a:bodyPr wrap="square" rtlCol="0">
            <a:spAutoFit/>
          </a:bodyPr>
          <a:lstStyle/>
          <a:p>
            <a:r>
              <a:rPr lang="en-US" dirty="0"/>
              <a:t>NCDOT Preliminary Concept of Compact (mini) Roundabout</a:t>
            </a:r>
          </a:p>
        </p:txBody>
      </p:sp>
    </p:spTree>
    <p:extLst>
      <p:ext uri="{BB962C8B-B14F-4D97-AF65-F5344CB8AC3E}">
        <p14:creationId xmlns:p14="http://schemas.microsoft.com/office/powerpoint/2010/main" val="3962918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3800" y="4038600"/>
            <a:ext cx="6934200" cy="1828800"/>
          </a:xfrm>
        </p:spPr>
        <p:txBody>
          <a:bodyPr>
            <a:normAutofit/>
          </a:bodyPr>
          <a:lstStyle/>
          <a:p>
            <a:r>
              <a:rPr lang="en-US" sz="3200" u="sng" dirty="0"/>
              <a:t>C</a:t>
            </a:r>
            <a:r>
              <a:rPr lang="en-US" sz="3200" dirty="0"/>
              <a:t>itizen </a:t>
            </a:r>
            <a:r>
              <a:rPr lang="en-US" sz="3200" u="sng" dirty="0"/>
              <a:t>a</a:t>
            </a:r>
            <a:r>
              <a:rPr lang="en-US" sz="3200" dirty="0"/>
              <a:t>dvisory </a:t>
            </a:r>
            <a:r>
              <a:rPr lang="en-US" sz="3200" u="sng" dirty="0"/>
              <a:t>c</a:t>
            </a:r>
            <a:r>
              <a:rPr lang="en-US" sz="3200" dirty="0"/>
              <a:t>ouncil training</a:t>
            </a:r>
            <a:endParaRPr lang="en-US" sz="3200" u="sng" dirty="0"/>
          </a:p>
        </p:txBody>
      </p:sp>
      <p:sp>
        <p:nvSpPr>
          <p:cNvPr id="3" name="Subtitle 2"/>
          <p:cNvSpPr>
            <a:spLocks noGrp="1"/>
          </p:cNvSpPr>
          <p:nvPr>
            <p:ph type="subTitle" idx="1"/>
          </p:nvPr>
        </p:nvSpPr>
        <p:spPr/>
        <p:txBody>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195818"/>
            <a:ext cx="7467600" cy="4909582"/>
          </a:xfrm>
          <a:prstGeom prst="rect">
            <a:avLst/>
          </a:prstGeom>
        </p:spPr>
      </p:pic>
    </p:spTree>
    <p:extLst>
      <p:ext uri="{BB962C8B-B14F-4D97-AF65-F5344CB8AC3E}">
        <p14:creationId xmlns:p14="http://schemas.microsoft.com/office/powerpoint/2010/main" val="1474173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County Government</a:t>
            </a:r>
          </a:p>
        </p:txBody>
      </p:sp>
      <p:sp>
        <p:nvSpPr>
          <p:cNvPr id="4" name="Text Placeholder 1"/>
          <p:cNvSpPr txBox="1">
            <a:spLocks/>
          </p:cNvSpPr>
          <p:nvPr/>
        </p:nvSpPr>
        <p:spPr>
          <a:xfrm>
            <a:off x="2057400" y="1752600"/>
            <a:ext cx="8305800" cy="4572000"/>
          </a:xfrm>
          <a:prstGeom prst="rect">
            <a:avLst/>
          </a:prstGeom>
        </p:spPr>
        <p:txBody>
          <a:bodyPr numCol="1">
            <a:normAutofit fontScale="77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a:t>Transylvania County operates under the County Manager form of government</a:t>
            </a:r>
          </a:p>
          <a:p>
            <a:r>
              <a:rPr lang="en-US" dirty="0"/>
              <a:t>Board of Commissioners comprised of five members who are elected by the people and serve four-year staggered terms</a:t>
            </a:r>
          </a:p>
          <a:p>
            <a:r>
              <a:rPr lang="en-US" dirty="0"/>
              <a:t>Board of Commissioners is the legislative and policymaking body for Transylvania County </a:t>
            </a:r>
          </a:p>
          <a:p>
            <a:r>
              <a:rPr lang="en-US" dirty="0"/>
              <a:t>Board of Commissioners is responsible for establishing general policies for the County, enacting ordinances, resolutions, and orders, establishing the annual budget, authorizing contracts on the County’s behalf, and appointing the Manager, Attorney, Tax Administrator and Clerk, and members of the various citizen advisory councils</a:t>
            </a:r>
          </a:p>
          <a:p>
            <a:pPr lvl="1">
              <a:buFont typeface="Wingdings" panose="05000000000000000000" pitchFamily="2" charset="2"/>
              <a:buChar char="q"/>
            </a:pPr>
            <a:endParaRPr lang="en-US" dirty="0"/>
          </a:p>
        </p:txBody>
      </p:sp>
    </p:spTree>
    <p:extLst>
      <p:ext uri="{BB962C8B-B14F-4D97-AF65-F5344CB8AC3E}">
        <p14:creationId xmlns:p14="http://schemas.microsoft.com/office/powerpoint/2010/main" val="2158034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County Government</a:t>
            </a:r>
          </a:p>
        </p:txBody>
      </p:sp>
      <p:sp>
        <p:nvSpPr>
          <p:cNvPr id="4" name="Text Placeholder 1"/>
          <p:cNvSpPr txBox="1">
            <a:spLocks/>
          </p:cNvSpPr>
          <p:nvPr/>
        </p:nvSpPr>
        <p:spPr>
          <a:xfrm>
            <a:off x="2057400" y="1752600"/>
            <a:ext cx="8305800" cy="4572000"/>
          </a:xfrm>
          <a:prstGeom prst="rect">
            <a:avLst/>
          </a:prstGeom>
        </p:spPr>
        <p:txBody>
          <a:bodyPr numCol="1">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65760" lvl="1" indent="0">
              <a:buNone/>
            </a:pPr>
            <a:r>
              <a:rPr lang="en-US" dirty="0"/>
              <a:t>The current County Commission members are:</a:t>
            </a:r>
          </a:p>
          <a:p>
            <a:pPr marL="365760" lvl="1" indent="0">
              <a:buNone/>
            </a:pPr>
            <a:endParaRPr lang="en-US" dirty="0"/>
          </a:p>
          <a:p>
            <a:pPr lvl="1">
              <a:buFont typeface="Wingdings" panose="05000000000000000000" pitchFamily="2" charset="2"/>
              <a:buChar char="Ø"/>
            </a:pPr>
            <a:r>
              <a:rPr lang="en-US" dirty="0"/>
              <a:t>Jason Chappell, Chair</a:t>
            </a:r>
          </a:p>
          <a:p>
            <a:pPr lvl="1">
              <a:buFont typeface="Wingdings" panose="05000000000000000000" pitchFamily="2" charset="2"/>
              <a:buChar char="Ø"/>
            </a:pPr>
            <a:r>
              <a:rPr lang="en-US" dirty="0"/>
              <a:t>Jake Dalton, Vice-Chair</a:t>
            </a:r>
          </a:p>
          <a:p>
            <a:pPr lvl="1">
              <a:buFont typeface="Wingdings" panose="05000000000000000000" pitchFamily="2" charset="2"/>
              <a:buChar char="Ø"/>
            </a:pPr>
            <a:r>
              <a:rPr lang="en-US" dirty="0"/>
              <a:t>Teresa McCall</a:t>
            </a:r>
          </a:p>
          <a:p>
            <a:pPr lvl="1">
              <a:buFont typeface="Wingdings" panose="05000000000000000000" pitchFamily="2" charset="2"/>
              <a:buChar char="Ø"/>
            </a:pPr>
            <a:r>
              <a:rPr lang="en-US" dirty="0"/>
              <a:t>Larry Chapman</a:t>
            </a:r>
          </a:p>
          <a:p>
            <a:pPr lvl="1">
              <a:buFont typeface="Wingdings" panose="05000000000000000000" pitchFamily="2" charset="2"/>
              <a:buChar char="Ø"/>
            </a:pPr>
            <a:r>
              <a:rPr lang="en-US" dirty="0"/>
              <a:t>Chase McKelvey </a:t>
            </a:r>
          </a:p>
        </p:txBody>
      </p:sp>
    </p:spTree>
    <p:extLst>
      <p:ext uri="{BB962C8B-B14F-4D97-AF65-F5344CB8AC3E}">
        <p14:creationId xmlns:p14="http://schemas.microsoft.com/office/powerpoint/2010/main" val="2392151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895601" y="2743200"/>
            <a:ext cx="7123113" cy="3581400"/>
          </a:xfrm>
        </p:spPr>
        <p:txBody>
          <a:bodyPr>
            <a:noAutofit/>
          </a:bodyPr>
          <a:lstStyle/>
          <a:p>
            <a:r>
              <a:rPr lang="en-US" sz="3200" b="1" dirty="0">
                <a:solidFill>
                  <a:schemeClr val="tx1"/>
                </a:solidFill>
              </a:rPr>
              <a:t>Any committee, board, commission, council or other similar group established by statute or authority, comprised of citizen volunteers who advise the local government on community issues and needs. </a:t>
            </a:r>
          </a:p>
        </p:txBody>
      </p:sp>
      <p:sp>
        <p:nvSpPr>
          <p:cNvPr id="3" name="Title 2"/>
          <p:cNvSpPr>
            <a:spLocks noGrp="1"/>
          </p:cNvSpPr>
          <p:nvPr>
            <p:ph type="title"/>
          </p:nvPr>
        </p:nvSpPr>
        <p:spPr>
          <a:xfrm>
            <a:off x="1261872" y="758952"/>
            <a:ext cx="9418320" cy="2079139"/>
          </a:xfrm>
        </p:spPr>
        <p:txBody>
          <a:bodyPr/>
          <a:lstStyle/>
          <a:p>
            <a:r>
              <a:rPr lang="en-US" dirty="0"/>
              <a:t>Citizen Advisory Council</a:t>
            </a:r>
          </a:p>
        </p:txBody>
      </p:sp>
    </p:spTree>
    <p:extLst>
      <p:ext uri="{BB962C8B-B14F-4D97-AF65-F5344CB8AC3E}">
        <p14:creationId xmlns:p14="http://schemas.microsoft.com/office/powerpoint/2010/main" val="3314810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Citizen Advisory Councils-Eligibility</a:t>
            </a:r>
          </a:p>
        </p:txBody>
      </p:sp>
      <p:sp>
        <p:nvSpPr>
          <p:cNvPr id="4" name="Text Placeholder 1"/>
          <p:cNvSpPr txBox="1">
            <a:spLocks/>
          </p:cNvSpPr>
          <p:nvPr/>
        </p:nvSpPr>
        <p:spPr>
          <a:xfrm>
            <a:off x="2057400" y="1752600"/>
            <a:ext cx="8305800" cy="4572000"/>
          </a:xfrm>
          <a:prstGeom prst="rect">
            <a:avLst/>
          </a:prstGeom>
        </p:spPr>
        <p:txBody>
          <a:bodyPr numCol="1">
            <a:normAutofit fontScale="925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a:t>Any resident of Transylvania County over the age of 18 is eligible to be appointed to a CAC</a:t>
            </a:r>
          </a:p>
          <a:p>
            <a:r>
              <a:rPr lang="en-US" dirty="0"/>
              <a:t>Exceptions to the residency requirements are noted separately for individual boards where this applies</a:t>
            </a:r>
          </a:p>
          <a:p>
            <a:r>
              <a:rPr lang="en-US" dirty="0"/>
              <a:t>No resident of Transylvania County may serve in more than two appointed positions of Transylvania County government</a:t>
            </a:r>
          </a:p>
          <a:p>
            <a:r>
              <a:rPr lang="en-US" dirty="0"/>
              <a:t>No resident may serve more than two consecutive full terms in any one position</a:t>
            </a:r>
          </a:p>
          <a:p>
            <a:endParaRPr lang="en-US" dirty="0"/>
          </a:p>
          <a:p>
            <a:pPr marL="514350" indent="-514350">
              <a:buFont typeface="Wingdings"/>
              <a:buAutoNum type="alphaUcPeriod"/>
            </a:pPr>
            <a:endParaRPr lang="en-US" dirty="0"/>
          </a:p>
        </p:txBody>
      </p:sp>
    </p:spTree>
    <p:extLst>
      <p:ext uri="{BB962C8B-B14F-4D97-AF65-F5344CB8AC3E}">
        <p14:creationId xmlns:p14="http://schemas.microsoft.com/office/powerpoint/2010/main" val="3245248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Citizen Advisory Councils</a:t>
            </a:r>
          </a:p>
        </p:txBody>
      </p:sp>
      <p:sp>
        <p:nvSpPr>
          <p:cNvPr id="4" name="Text Placeholder 1"/>
          <p:cNvSpPr txBox="1">
            <a:spLocks/>
          </p:cNvSpPr>
          <p:nvPr/>
        </p:nvSpPr>
        <p:spPr>
          <a:xfrm>
            <a:off x="2057400" y="1752600"/>
            <a:ext cx="8305800" cy="4572000"/>
          </a:xfrm>
          <a:prstGeom prst="rect">
            <a:avLst/>
          </a:prstGeom>
        </p:spPr>
        <p:txBody>
          <a:bodyPr numCol="2">
            <a:normAutofit fontScale="550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a:t>Abandoned Cemeteries Board</a:t>
            </a:r>
          </a:p>
          <a:p>
            <a:r>
              <a:rPr lang="en-US" dirty="0"/>
              <a:t>Agricultural Advisory Board</a:t>
            </a:r>
          </a:p>
          <a:p>
            <a:r>
              <a:rPr lang="en-US" dirty="0"/>
              <a:t>Blue Ridge Community College Board of Trustees</a:t>
            </a:r>
          </a:p>
          <a:p>
            <a:r>
              <a:rPr lang="en-US" dirty="0"/>
              <a:t>Board of Equalization and Review</a:t>
            </a:r>
          </a:p>
          <a:p>
            <a:r>
              <a:rPr lang="en-US" dirty="0"/>
              <a:t>Board of Health</a:t>
            </a:r>
          </a:p>
          <a:p>
            <a:r>
              <a:rPr lang="en-US" dirty="0"/>
              <a:t>Brevard Board of Adjustment and Appeal (City)</a:t>
            </a:r>
          </a:p>
          <a:p>
            <a:r>
              <a:rPr lang="en-US" dirty="0"/>
              <a:t>Brevard Planning and Zoning (City)</a:t>
            </a:r>
          </a:p>
          <a:p>
            <a:r>
              <a:rPr lang="en-US" dirty="0"/>
              <a:t>Child Fatality Prevention Team/Community Child Protection Team</a:t>
            </a:r>
          </a:p>
          <a:p>
            <a:r>
              <a:rPr lang="en-US" dirty="0"/>
              <a:t>Area &amp; County Councils on Aging</a:t>
            </a:r>
          </a:p>
          <a:p>
            <a:r>
              <a:rPr lang="en-US" dirty="0"/>
              <a:t>Joint Historic Preservation Commission</a:t>
            </a:r>
          </a:p>
          <a:p>
            <a:r>
              <a:rPr lang="en-US" dirty="0"/>
              <a:t>Jury Commission</a:t>
            </a:r>
          </a:p>
          <a:p>
            <a:r>
              <a:rPr lang="en-US" dirty="0"/>
              <a:t>Juvenile Crime Prevention Council</a:t>
            </a:r>
          </a:p>
          <a:p>
            <a:r>
              <a:rPr lang="en-US" dirty="0"/>
              <a:t>Library Board of Trustees</a:t>
            </a:r>
          </a:p>
          <a:p>
            <a:r>
              <a:rPr lang="en-US" dirty="0"/>
              <a:t>Nursing and Adult Care Advisory Committee</a:t>
            </a:r>
          </a:p>
          <a:p>
            <a:r>
              <a:rPr lang="en-US" dirty="0"/>
              <a:t>Parks and Recreation Commission</a:t>
            </a:r>
          </a:p>
          <a:p>
            <a:r>
              <a:rPr lang="en-US" dirty="0"/>
              <a:t>Personnel Board</a:t>
            </a:r>
          </a:p>
          <a:p>
            <a:r>
              <a:rPr lang="en-US" dirty="0"/>
              <a:t>Planning Board/Board of Adjustment</a:t>
            </a:r>
          </a:p>
          <a:p>
            <a:r>
              <a:rPr lang="en-US" dirty="0"/>
              <a:t>Social Services Board</a:t>
            </a:r>
          </a:p>
          <a:p>
            <a:r>
              <a:rPr lang="en-US" dirty="0"/>
              <a:t>Tourism Development Authority</a:t>
            </a:r>
          </a:p>
          <a:p>
            <a:r>
              <a:rPr lang="en-US" dirty="0">
                <a:highlight>
                  <a:srgbClr val="FFFF00"/>
                </a:highlight>
              </a:rPr>
              <a:t>Transportation Advisory Committee</a:t>
            </a:r>
          </a:p>
          <a:p>
            <a:r>
              <a:rPr lang="en-US" dirty="0"/>
              <a:t>Transylvania Natural Resources Council</a:t>
            </a:r>
          </a:p>
          <a:p>
            <a:r>
              <a:rPr lang="en-US" dirty="0"/>
              <a:t>Workforce Development Board</a:t>
            </a:r>
          </a:p>
          <a:p>
            <a:endParaRPr lang="en-US" dirty="0"/>
          </a:p>
          <a:p>
            <a:pPr marL="514350" indent="-514350">
              <a:buFont typeface="Wingdings"/>
              <a:buAutoNum type="alphaUcPeriod"/>
            </a:pPr>
            <a:endParaRPr lang="en-US" dirty="0"/>
          </a:p>
        </p:txBody>
      </p:sp>
    </p:spTree>
    <p:extLst>
      <p:ext uri="{BB962C8B-B14F-4D97-AF65-F5344CB8AC3E}">
        <p14:creationId xmlns:p14="http://schemas.microsoft.com/office/powerpoint/2010/main" val="110935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Citizen’s Role and Authority</a:t>
            </a:r>
          </a:p>
        </p:txBody>
      </p:sp>
      <p:sp>
        <p:nvSpPr>
          <p:cNvPr id="4" name="Text Placeholder 1"/>
          <p:cNvSpPr txBox="1">
            <a:spLocks/>
          </p:cNvSpPr>
          <p:nvPr/>
        </p:nvSpPr>
        <p:spPr>
          <a:xfrm>
            <a:off x="2057400" y="1752600"/>
            <a:ext cx="8305800" cy="4572000"/>
          </a:xfrm>
          <a:prstGeom prst="rect">
            <a:avLst/>
          </a:prstGeom>
        </p:spPr>
        <p:txBody>
          <a:bodyPr numCol="1">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a:t>Advise the Board of Commissioners in the determination of County policies and procedures</a:t>
            </a:r>
          </a:p>
          <a:p>
            <a:r>
              <a:rPr lang="en-US" dirty="0"/>
              <a:t>Facilitate public discussion</a:t>
            </a:r>
          </a:p>
          <a:p>
            <a:r>
              <a:rPr lang="en-US" dirty="0"/>
              <a:t>Members should stay informed on subjects of interest to their specific CAC</a:t>
            </a:r>
          </a:p>
          <a:p>
            <a:r>
              <a:rPr lang="en-US" dirty="0"/>
              <a:t>Attendance is a fundamental responsibility</a:t>
            </a:r>
          </a:p>
          <a:p>
            <a:pPr lvl="1">
              <a:buFont typeface="Wingdings" panose="05000000000000000000" pitchFamily="2" charset="2"/>
              <a:buChar char="q"/>
            </a:pPr>
            <a:endParaRPr lang="en-US" dirty="0"/>
          </a:p>
        </p:txBody>
      </p:sp>
    </p:spTree>
    <p:extLst>
      <p:ext uri="{BB962C8B-B14F-4D97-AF65-F5344CB8AC3E}">
        <p14:creationId xmlns:p14="http://schemas.microsoft.com/office/powerpoint/2010/main" val="1796295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Citizen’s Role and Authority</a:t>
            </a:r>
          </a:p>
        </p:txBody>
      </p:sp>
      <p:sp>
        <p:nvSpPr>
          <p:cNvPr id="4" name="Text Placeholder 1"/>
          <p:cNvSpPr txBox="1">
            <a:spLocks/>
          </p:cNvSpPr>
          <p:nvPr/>
        </p:nvSpPr>
        <p:spPr>
          <a:xfrm>
            <a:off x="2057400" y="1752600"/>
            <a:ext cx="8305800" cy="4572000"/>
          </a:xfrm>
          <a:prstGeom prst="rect">
            <a:avLst/>
          </a:prstGeom>
        </p:spPr>
        <p:txBody>
          <a:bodyPr numCol="1">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u="sng" dirty="0"/>
              <a:t>Not</a:t>
            </a:r>
            <a:r>
              <a:rPr lang="en-US" dirty="0"/>
              <a:t> involved in the administration or operation of County departments</a:t>
            </a:r>
          </a:p>
          <a:p>
            <a:r>
              <a:rPr lang="en-US" u="sng" dirty="0"/>
              <a:t>May not </a:t>
            </a:r>
            <a:r>
              <a:rPr lang="en-US" dirty="0"/>
              <a:t>direct staff to initiate programs</a:t>
            </a:r>
          </a:p>
          <a:p>
            <a:r>
              <a:rPr lang="en-US" u="sng" dirty="0"/>
              <a:t>May not</a:t>
            </a:r>
            <a:r>
              <a:rPr lang="en-US" dirty="0"/>
              <a:t> conduct studies or establish official policies without the approval of the Board of Commissioners</a:t>
            </a:r>
          </a:p>
          <a:p>
            <a:endParaRPr lang="en-US" u="sng" dirty="0"/>
          </a:p>
        </p:txBody>
      </p:sp>
    </p:spTree>
    <p:extLst>
      <p:ext uri="{BB962C8B-B14F-4D97-AF65-F5344CB8AC3E}">
        <p14:creationId xmlns:p14="http://schemas.microsoft.com/office/powerpoint/2010/main" val="4221009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AB822-B7EC-82B8-5873-3B1AC4B1FA9B}"/>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78658C44-36E0-2BD8-92F7-3F18C1E261FA}"/>
              </a:ext>
            </a:extLst>
          </p:cNvPr>
          <p:cNvSpPr>
            <a:spLocks noGrp="1"/>
          </p:cNvSpPr>
          <p:nvPr>
            <p:ph type="body" sz="quarter" idx="13"/>
          </p:nvPr>
        </p:nvSpPr>
        <p:spPr/>
        <p:txBody>
          <a:bodyPr/>
          <a:lstStyle/>
          <a:p>
            <a:r>
              <a:rPr lang="en-US" dirty="0"/>
              <a:t>Welcome/Organizational</a:t>
            </a:r>
          </a:p>
        </p:txBody>
      </p:sp>
      <p:sp>
        <p:nvSpPr>
          <p:cNvPr id="4" name="Text Placeholder 3">
            <a:extLst>
              <a:ext uri="{FF2B5EF4-FFF2-40B4-BE49-F238E27FC236}">
                <a16:creationId xmlns:a16="http://schemas.microsoft.com/office/drawing/2014/main" id="{06B5225F-700C-B53D-7088-319965342CCF}"/>
              </a:ext>
            </a:extLst>
          </p:cNvPr>
          <p:cNvSpPr>
            <a:spLocks noGrp="1"/>
          </p:cNvSpPr>
          <p:nvPr>
            <p:ph type="body" sz="quarter" idx="18"/>
          </p:nvPr>
        </p:nvSpPr>
        <p:spPr>
          <a:xfrm>
            <a:off x="8183880" y="1792224"/>
            <a:ext cx="1097772" cy="960120"/>
          </a:xfrm>
        </p:spPr>
        <p:txBody>
          <a:bodyPr/>
          <a:lstStyle/>
          <a:p>
            <a:r>
              <a:rPr lang="en-US" dirty="0"/>
              <a:t>I/II</a:t>
            </a:r>
          </a:p>
        </p:txBody>
      </p:sp>
      <p:sp>
        <p:nvSpPr>
          <p:cNvPr id="5" name="Text Placeholder 4">
            <a:extLst>
              <a:ext uri="{FF2B5EF4-FFF2-40B4-BE49-F238E27FC236}">
                <a16:creationId xmlns:a16="http://schemas.microsoft.com/office/drawing/2014/main" id="{2CCBDA82-1FEC-7029-3431-B8ED0A5D0372}"/>
              </a:ext>
            </a:extLst>
          </p:cNvPr>
          <p:cNvSpPr>
            <a:spLocks noGrp="1"/>
          </p:cNvSpPr>
          <p:nvPr>
            <p:ph type="body" sz="quarter" idx="14"/>
          </p:nvPr>
        </p:nvSpPr>
        <p:spPr/>
        <p:txBody>
          <a:bodyPr/>
          <a:lstStyle/>
          <a:p>
            <a:r>
              <a:rPr lang="en-US" dirty="0"/>
              <a:t>Public Comment</a:t>
            </a:r>
          </a:p>
        </p:txBody>
      </p:sp>
      <p:sp>
        <p:nvSpPr>
          <p:cNvPr id="6" name="Text Placeholder 5">
            <a:extLst>
              <a:ext uri="{FF2B5EF4-FFF2-40B4-BE49-F238E27FC236}">
                <a16:creationId xmlns:a16="http://schemas.microsoft.com/office/drawing/2014/main" id="{B3E18EC6-CB44-E5E0-F63A-F7ADAB79E235}"/>
              </a:ext>
            </a:extLst>
          </p:cNvPr>
          <p:cNvSpPr>
            <a:spLocks noGrp="1"/>
          </p:cNvSpPr>
          <p:nvPr>
            <p:ph type="body" sz="quarter" idx="19"/>
          </p:nvPr>
        </p:nvSpPr>
        <p:spPr/>
        <p:txBody>
          <a:bodyPr/>
          <a:lstStyle/>
          <a:p>
            <a:r>
              <a:rPr lang="en-US" dirty="0"/>
              <a:t>IV</a:t>
            </a:r>
          </a:p>
        </p:txBody>
      </p:sp>
      <p:sp>
        <p:nvSpPr>
          <p:cNvPr id="7" name="Text Placeholder 6">
            <a:extLst>
              <a:ext uri="{FF2B5EF4-FFF2-40B4-BE49-F238E27FC236}">
                <a16:creationId xmlns:a16="http://schemas.microsoft.com/office/drawing/2014/main" id="{7E3B25A6-E96D-CA9F-61AE-3FBD4B41E1F3}"/>
              </a:ext>
            </a:extLst>
          </p:cNvPr>
          <p:cNvSpPr>
            <a:spLocks noGrp="1"/>
          </p:cNvSpPr>
          <p:nvPr>
            <p:ph type="body" sz="quarter" idx="15"/>
          </p:nvPr>
        </p:nvSpPr>
        <p:spPr/>
        <p:txBody>
          <a:bodyPr/>
          <a:lstStyle/>
          <a:p>
            <a:r>
              <a:rPr lang="en-US" dirty="0"/>
              <a:t>Consent Agenda</a:t>
            </a:r>
          </a:p>
        </p:txBody>
      </p:sp>
      <p:sp>
        <p:nvSpPr>
          <p:cNvPr id="8" name="Text Placeholder 7">
            <a:extLst>
              <a:ext uri="{FF2B5EF4-FFF2-40B4-BE49-F238E27FC236}">
                <a16:creationId xmlns:a16="http://schemas.microsoft.com/office/drawing/2014/main" id="{2C83EAD7-B08A-0DE4-C9B2-C9023FEA2FF6}"/>
              </a:ext>
            </a:extLst>
          </p:cNvPr>
          <p:cNvSpPr>
            <a:spLocks noGrp="1"/>
          </p:cNvSpPr>
          <p:nvPr>
            <p:ph type="body" sz="quarter" idx="20"/>
          </p:nvPr>
        </p:nvSpPr>
        <p:spPr/>
        <p:txBody>
          <a:bodyPr/>
          <a:lstStyle/>
          <a:p>
            <a:r>
              <a:rPr lang="en-US" dirty="0"/>
              <a:t>V</a:t>
            </a:r>
          </a:p>
        </p:txBody>
      </p:sp>
      <p:sp>
        <p:nvSpPr>
          <p:cNvPr id="9" name="Text Placeholder 8">
            <a:extLst>
              <a:ext uri="{FF2B5EF4-FFF2-40B4-BE49-F238E27FC236}">
                <a16:creationId xmlns:a16="http://schemas.microsoft.com/office/drawing/2014/main" id="{53B81FF5-D795-44DD-668A-0AB8A35E483C}"/>
              </a:ext>
            </a:extLst>
          </p:cNvPr>
          <p:cNvSpPr>
            <a:spLocks noGrp="1"/>
          </p:cNvSpPr>
          <p:nvPr>
            <p:ph type="body" sz="quarter" idx="16"/>
          </p:nvPr>
        </p:nvSpPr>
        <p:spPr/>
        <p:txBody>
          <a:bodyPr/>
          <a:lstStyle/>
          <a:p>
            <a:r>
              <a:rPr lang="en-US" dirty="0"/>
              <a:t>Presentation</a:t>
            </a:r>
          </a:p>
        </p:txBody>
      </p:sp>
      <p:sp>
        <p:nvSpPr>
          <p:cNvPr id="10" name="Text Placeholder 9">
            <a:extLst>
              <a:ext uri="{FF2B5EF4-FFF2-40B4-BE49-F238E27FC236}">
                <a16:creationId xmlns:a16="http://schemas.microsoft.com/office/drawing/2014/main" id="{A874E27F-C59D-0399-6EF1-3BC9FD3B34E1}"/>
              </a:ext>
            </a:extLst>
          </p:cNvPr>
          <p:cNvSpPr>
            <a:spLocks noGrp="1"/>
          </p:cNvSpPr>
          <p:nvPr>
            <p:ph type="body" sz="quarter" idx="21"/>
          </p:nvPr>
        </p:nvSpPr>
        <p:spPr/>
        <p:txBody>
          <a:bodyPr/>
          <a:lstStyle/>
          <a:p>
            <a:r>
              <a:rPr lang="en-US" dirty="0"/>
              <a:t>VI</a:t>
            </a:r>
          </a:p>
        </p:txBody>
      </p:sp>
      <p:sp>
        <p:nvSpPr>
          <p:cNvPr id="11" name="Text Placeholder 10">
            <a:extLst>
              <a:ext uri="{FF2B5EF4-FFF2-40B4-BE49-F238E27FC236}">
                <a16:creationId xmlns:a16="http://schemas.microsoft.com/office/drawing/2014/main" id="{37913132-52C0-C2FA-4664-B62337B52E47}"/>
              </a:ext>
            </a:extLst>
          </p:cNvPr>
          <p:cNvSpPr>
            <a:spLocks noGrp="1"/>
          </p:cNvSpPr>
          <p:nvPr>
            <p:ph type="body" sz="quarter" idx="17"/>
          </p:nvPr>
        </p:nvSpPr>
        <p:spPr/>
        <p:txBody>
          <a:bodyPr/>
          <a:lstStyle/>
          <a:p>
            <a:r>
              <a:rPr lang="en-US" dirty="0"/>
              <a:t>Old Business</a:t>
            </a:r>
          </a:p>
        </p:txBody>
      </p:sp>
      <p:sp>
        <p:nvSpPr>
          <p:cNvPr id="12" name="Text Placeholder 11">
            <a:extLst>
              <a:ext uri="{FF2B5EF4-FFF2-40B4-BE49-F238E27FC236}">
                <a16:creationId xmlns:a16="http://schemas.microsoft.com/office/drawing/2014/main" id="{B0496FB9-7432-3307-8AB3-04876A937836}"/>
              </a:ext>
            </a:extLst>
          </p:cNvPr>
          <p:cNvSpPr>
            <a:spLocks noGrp="1"/>
          </p:cNvSpPr>
          <p:nvPr>
            <p:ph type="body" sz="quarter" idx="22"/>
          </p:nvPr>
        </p:nvSpPr>
        <p:spPr>
          <a:xfrm>
            <a:off x="8183880" y="5760720"/>
            <a:ext cx="960120" cy="960120"/>
          </a:xfrm>
        </p:spPr>
        <p:txBody>
          <a:bodyPr/>
          <a:lstStyle/>
          <a:p>
            <a:r>
              <a:rPr lang="en-US" sz="3200" dirty="0"/>
              <a:t>VII</a:t>
            </a:r>
          </a:p>
        </p:txBody>
      </p:sp>
      <p:sp>
        <p:nvSpPr>
          <p:cNvPr id="13" name="TextBox 12">
            <a:extLst>
              <a:ext uri="{FF2B5EF4-FFF2-40B4-BE49-F238E27FC236}">
                <a16:creationId xmlns:a16="http://schemas.microsoft.com/office/drawing/2014/main" id="{854400B2-A8A3-7C73-A6B8-5879EAB7DDFE}"/>
              </a:ext>
            </a:extLst>
          </p:cNvPr>
          <p:cNvSpPr txBox="1"/>
          <p:nvPr/>
        </p:nvSpPr>
        <p:spPr>
          <a:xfrm>
            <a:off x="9470571" y="2403928"/>
            <a:ext cx="2385784" cy="2308324"/>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Public that is interested in speaking, please sign in at the front, thank you.</a:t>
            </a:r>
          </a:p>
        </p:txBody>
      </p:sp>
    </p:spTree>
    <p:extLst>
      <p:ext uri="{BB962C8B-B14F-4D97-AF65-F5344CB8AC3E}">
        <p14:creationId xmlns:p14="http://schemas.microsoft.com/office/powerpoint/2010/main" val="261829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Role of Citizen Advisory Councils</a:t>
            </a:r>
          </a:p>
        </p:txBody>
      </p:sp>
      <p:sp>
        <p:nvSpPr>
          <p:cNvPr id="4" name="Text Placeholder 1"/>
          <p:cNvSpPr txBox="1">
            <a:spLocks/>
          </p:cNvSpPr>
          <p:nvPr/>
        </p:nvSpPr>
        <p:spPr>
          <a:xfrm>
            <a:off x="2057400" y="1752600"/>
            <a:ext cx="8305800" cy="4572000"/>
          </a:xfrm>
          <a:prstGeom prst="rect">
            <a:avLst/>
          </a:prstGeom>
        </p:spPr>
        <p:txBody>
          <a:bodyPr numCol="1">
            <a:normAutofit fontScale="92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a:t>Provides input to the Board of Commissioners</a:t>
            </a:r>
          </a:p>
          <a:p>
            <a:r>
              <a:rPr lang="en-US" dirty="0"/>
              <a:t>Opens additional lines of communication between general public and Board</a:t>
            </a:r>
          </a:p>
          <a:p>
            <a:r>
              <a:rPr lang="en-US" u="sng" dirty="0"/>
              <a:t>Does not</a:t>
            </a:r>
            <a:r>
              <a:rPr lang="en-US" dirty="0"/>
              <a:t> determine or establish County policy or administrative action</a:t>
            </a:r>
          </a:p>
          <a:p>
            <a:r>
              <a:rPr lang="en-US" dirty="0"/>
              <a:t>Benefits:</a:t>
            </a:r>
          </a:p>
          <a:p>
            <a:pPr lvl="1"/>
            <a:r>
              <a:rPr lang="en-US" dirty="0"/>
              <a:t>Focuses attention on specific issue areas</a:t>
            </a:r>
          </a:p>
          <a:p>
            <a:pPr lvl="1"/>
            <a:r>
              <a:rPr lang="en-US" dirty="0"/>
              <a:t>Encourages citizen participation</a:t>
            </a:r>
          </a:p>
          <a:p>
            <a:pPr lvl="1"/>
            <a:r>
              <a:rPr lang="en-US" dirty="0"/>
              <a:t>Provides a viewpoint from community neighborhoods</a:t>
            </a:r>
          </a:p>
          <a:p>
            <a:pPr lvl="1"/>
            <a:r>
              <a:rPr lang="en-US" dirty="0"/>
              <a:t>Makes recommendations based on thorough and in-depth analysis of alternatives from a citizen’s perspective</a:t>
            </a:r>
          </a:p>
        </p:txBody>
      </p:sp>
    </p:spTree>
    <p:extLst>
      <p:ext uri="{BB962C8B-B14F-4D97-AF65-F5344CB8AC3E}">
        <p14:creationId xmlns:p14="http://schemas.microsoft.com/office/powerpoint/2010/main" val="1368398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Guidelines for Citizen Members</a:t>
            </a:r>
          </a:p>
        </p:txBody>
      </p:sp>
      <p:sp>
        <p:nvSpPr>
          <p:cNvPr id="4" name="Text Placeholder 1"/>
          <p:cNvSpPr txBox="1">
            <a:spLocks/>
          </p:cNvSpPr>
          <p:nvPr/>
        </p:nvSpPr>
        <p:spPr>
          <a:xfrm>
            <a:off x="2057400" y="1752600"/>
            <a:ext cx="8305800" cy="4572000"/>
          </a:xfrm>
          <a:prstGeom prst="rect">
            <a:avLst/>
          </a:prstGeom>
        </p:spPr>
        <p:txBody>
          <a:bodyPr numCol="1">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a:t>Present views and recommendations representing the CAC as a body, not as the individual’s personal views</a:t>
            </a:r>
          </a:p>
          <a:p>
            <a:r>
              <a:rPr lang="en-US" dirty="0"/>
              <a:t>Public statements should not include promises that may be construed to be binding to the Board, County staff or CAC</a:t>
            </a:r>
          </a:p>
          <a:p>
            <a:r>
              <a:rPr lang="en-US" dirty="0"/>
              <a:t>CAC actions are recommendations; final action will be taken by the Board of Commissioners</a:t>
            </a:r>
          </a:p>
          <a:p>
            <a:r>
              <a:rPr lang="en-US" dirty="0"/>
              <a:t>Each member should represent the overall “public good” and not an exclusive group or special interest</a:t>
            </a:r>
          </a:p>
        </p:txBody>
      </p:sp>
    </p:spTree>
    <p:extLst>
      <p:ext uri="{BB962C8B-B14F-4D97-AF65-F5344CB8AC3E}">
        <p14:creationId xmlns:p14="http://schemas.microsoft.com/office/powerpoint/2010/main" val="1385695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Guidelines for Citizen Members</a:t>
            </a:r>
          </a:p>
        </p:txBody>
      </p:sp>
      <p:sp>
        <p:nvSpPr>
          <p:cNvPr id="4" name="Text Placeholder 1"/>
          <p:cNvSpPr txBox="1">
            <a:spLocks/>
          </p:cNvSpPr>
          <p:nvPr/>
        </p:nvSpPr>
        <p:spPr>
          <a:xfrm>
            <a:off x="2057400" y="1752600"/>
            <a:ext cx="8305800" cy="4572000"/>
          </a:xfrm>
          <a:prstGeom prst="rect">
            <a:avLst/>
          </a:prstGeom>
        </p:spPr>
        <p:txBody>
          <a:bodyPr numCol="1">
            <a:normAutofit fontScale="77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a:t>Work to establish a good relationship with other citizen members</a:t>
            </a:r>
          </a:p>
          <a:p>
            <a:r>
              <a:rPr lang="en-US" dirty="0"/>
              <a:t>Familiarize themselves with County government, the administrative organization and CAC to which he or she has been appointed</a:t>
            </a:r>
          </a:p>
          <a:p>
            <a:r>
              <a:rPr lang="en-US" dirty="0"/>
              <a:t>Always show respect for other individuals’ viewpoints</a:t>
            </a:r>
          </a:p>
          <a:p>
            <a:r>
              <a:rPr lang="en-US" dirty="0"/>
              <a:t>Allow other members adequate time to present their views</a:t>
            </a:r>
          </a:p>
          <a:p>
            <a:r>
              <a:rPr lang="en-US" dirty="0"/>
              <a:t>Recognize new members and make them feel welcome</a:t>
            </a:r>
          </a:p>
          <a:p>
            <a:r>
              <a:rPr lang="en-US" dirty="0"/>
              <a:t>Be open and honest</a:t>
            </a:r>
          </a:p>
          <a:p>
            <a:r>
              <a:rPr lang="en-US" dirty="0"/>
              <a:t>Minimize political opinions among members</a:t>
            </a:r>
          </a:p>
        </p:txBody>
      </p:sp>
    </p:spTree>
    <p:extLst>
      <p:ext uri="{BB962C8B-B14F-4D97-AF65-F5344CB8AC3E}">
        <p14:creationId xmlns:p14="http://schemas.microsoft.com/office/powerpoint/2010/main" val="3472028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Roles and Responsibilities</a:t>
            </a:r>
          </a:p>
        </p:txBody>
      </p:sp>
      <p:sp>
        <p:nvSpPr>
          <p:cNvPr id="4" name="Text Placeholder 1"/>
          <p:cNvSpPr txBox="1">
            <a:spLocks/>
          </p:cNvSpPr>
          <p:nvPr/>
        </p:nvSpPr>
        <p:spPr>
          <a:xfrm>
            <a:off x="2057400" y="1752600"/>
            <a:ext cx="8305800" cy="4572000"/>
          </a:xfrm>
          <a:prstGeom prst="rect">
            <a:avLst/>
          </a:prstGeom>
        </p:spPr>
        <p:txBody>
          <a:bodyPr numCol="1">
            <a:normAutofit fontScale="850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a:t>In order to conduct official business and vote on matters before the CAC, there must be a quorum of members in attendance</a:t>
            </a:r>
          </a:p>
          <a:p>
            <a:r>
              <a:rPr lang="en-US" dirty="0"/>
              <a:t>Each CAC shall elected a presiding officer</a:t>
            </a:r>
          </a:p>
          <a:p>
            <a:r>
              <a:rPr lang="en-US" dirty="0"/>
              <a:t>The chair is responsible for developing agendas, running the meeting, and providing leadership to the CAC</a:t>
            </a:r>
          </a:p>
          <a:p>
            <a:r>
              <a:rPr lang="en-US" dirty="0"/>
              <a:t>Members will also elect their own vice-chair who will serve in the absence of the chair</a:t>
            </a:r>
          </a:p>
          <a:p>
            <a:r>
              <a:rPr lang="en-US" dirty="0"/>
              <a:t>The CAC may elected other officers as it deems necessary</a:t>
            </a:r>
          </a:p>
          <a:p>
            <a:r>
              <a:rPr lang="en-US" dirty="0"/>
              <a:t>Appointees are expected to attend all meetings possible</a:t>
            </a:r>
          </a:p>
        </p:txBody>
      </p:sp>
    </p:spTree>
    <p:extLst>
      <p:ext uri="{BB962C8B-B14F-4D97-AF65-F5344CB8AC3E}">
        <p14:creationId xmlns:p14="http://schemas.microsoft.com/office/powerpoint/2010/main" val="375142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North Carolina Open Meetings Law</a:t>
            </a:r>
          </a:p>
        </p:txBody>
      </p:sp>
      <p:sp>
        <p:nvSpPr>
          <p:cNvPr id="4" name="Text Placeholder 1"/>
          <p:cNvSpPr txBox="1">
            <a:spLocks/>
          </p:cNvSpPr>
          <p:nvPr/>
        </p:nvSpPr>
        <p:spPr>
          <a:xfrm>
            <a:off x="2057400" y="1752600"/>
            <a:ext cx="8305800" cy="4572000"/>
          </a:xfrm>
          <a:prstGeom prst="rect">
            <a:avLst/>
          </a:prstGeom>
        </p:spPr>
        <p:txBody>
          <a:bodyPr numCol="1">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a:t>All meetings of any CAC must be public meetings and open to the public at all times </a:t>
            </a:r>
          </a:p>
          <a:p>
            <a:r>
              <a:rPr lang="en-US" dirty="0"/>
              <a:t>The CAC must provide reasonable notice of all such meetings so as to allow the public a chance to be present</a:t>
            </a:r>
          </a:p>
          <a:p>
            <a:r>
              <a:rPr lang="en-US" dirty="0"/>
              <a:t>The minutes of any CAC must be recorded in a timely manner; they do not need to be verbatim; however, they should briefly summarize the events of the meeting </a:t>
            </a:r>
          </a:p>
          <a:p>
            <a:endParaRPr lang="en-US" dirty="0"/>
          </a:p>
        </p:txBody>
      </p:sp>
    </p:spTree>
    <p:extLst>
      <p:ext uri="{BB962C8B-B14F-4D97-AF65-F5344CB8AC3E}">
        <p14:creationId xmlns:p14="http://schemas.microsoft.com/office/powerpoint/2010/main" val="3540914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North Carolina Open Meetings Law</a:t>
            </a:r>
          </a:p>
        </p:txBody>
      </p:sp>
      <p:sp>
        <p:nvSpPr>
          <p:cNvPr id="4" name="Text Placeholder 1"/>
          <p:cNvSpPr txBox="1">
            <a:spLocks/>
          </p:cNvSpPr>
          <p:nvPr/>
        </p:nvSpPr>
        <p:spPr>
          <a:xfrm>
            <a:off x="2057400" y="1752600"/>
            <a:ext cx="8305800" cy="4953000"/>
          </a:xfrm>
          <a:prstGeom prst="rect">
            <a:avLst/>
          </a:prstGeom>
        </p:spPr>
        <p:txBody>
          <a:bodyPr numCol="1">
            <a:normAutofit fontScale="550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b="1" u="sng" dirty="0"/>
              <a:t>Name of Citizen Advisory Council</a:t>
            </a:r>
          </a:p>
          <a:p>
            <a:pPr marL="0" indent="0" algn="ctr">
              <a:buNone/>
            </a:pPr>
            <a:r>
              <a:rPr lang="en-US" b="1" dirty="0"/>
              <a:t>Meeting Minutes</a:t>
            </a:r>
          </a:p>
          <a:p>
            <a:pPr>
              <a:buFont typeface="Arial" panose="020B0604020202020204" pitchFamily="34" charset="0"/>
              <a:buChar char="•"/>
            </a:pPr>
            <a:r>
              <a:rPr lang="en-US" dirty="0"/>
              <a:t>Date and time meeting convened and the meeting place</a:t>
            </a:r>
          </a:p>
          <a:p>
            <a:pPr>
              <a:buFont typeface="Arial" panose="020B0604020202020204" pitchFamily="34" charset="0"/>
              <a:buChar char="•"/>
            </a:pPr>
            <a:r>
              <a:rPr lang="en-US" dirty="0"/>
              <a:t>Type of meeting (regular or special)</a:t>
            </a:r>
          </a:p>
          <a:p>
            <a:pPr>
              <a:buFont typeface="Arial" panose="020B0604020202020204" pitchFamily="34" charset="0"/>
              <a:buChar char="•"/>
            </a:pPr>
            <a:r>
              <a:rPr lang="en-US" dirty="0"/>
              <a:t>The calling to order by the chairperson</a:t>
            </a:r>
          </a:p>
          <a:p>
            <a:pPr>
              <a:buFont typeface="Arial" panose="020B0604020202020204" pitchFamily="34" charset="0"/>
              <a:buChar char="•"/>
            </a:pPr>
            <a:r>
              <a:rPr lang="en-US" dirty="0"/>
              <a:t>The roll call, including a list of the names of the members present and absent</a:t>
            </a:r>
          </a:p>
          <a:p>
            <a:pPr>
              <a:buFont typeface="Arial" panose="020B0604020202020204" pitchFamily="34" charset="0"/>
              <a:buChar char="•"/>
            </a:pPr>
            <a:r>
              <a:rPr lang="en-US" dirty="0"/>
              <a:t>A listing of others in attendance at the meeting</a:t>
            </a:r>
          </a:p>
          <a:p>
            <a:pPr>
              <a:buFont typeface="Arial" panose="020B0604020202020204" pitchFamily="34" charset="0"/>
              <a:buChar char="•"/>
            </a:pPr>
            <a:r>
              <a:rPr lang="en-US" dirty="0"/>
              <a:t>Approval of prior meeting minutes</a:t>
            </a:r>
          </a:p>
          <a:p>
            <a:pPr>
              <a:buFont typeface="Arial" panose="020B0604020202020204" pitchFamily="34" charset="0"/>
              <a:buChar char="•"/>
            </a:pPr>
            <a:r>
              <a:rPr lang="en-US" dirty="0"/>
              <a:t>Substance of all matters proposed, discussed or decided and any motions made and voted upon by members</a:t>
            </a:r>
          </a:p>
          <a:p>
            <a:pPr>
              <a:buFont typeface="Arial" panose="020B0604020202020204" pitchFamily="34" charset="0"/>
              <a:buChar char="•"/>
            </a:pPr>
            <a:r>
              <a:rPr lang="en-US" dirty="0"/>
              <a:t>If a vote is taken, the minutes must reflect each members’ vote on the matter</a:t>
            </a:r>
          </a:p>
          <a:p>
            <a:pPr>
              <a:buFont typeface="Arial" panose="020B0604020202020204" pitchFamily="34" charset="0"/>
              <a:buChar char="•"/>
            </a:pPr>
            <a:r>
              <a:rPr lang="en-US" dirty="0"/>
              <a:t>The substance of remarks made by members of the general public who address the CAC </a:t>
            </a:r>
          </a:p>
          <a:p>
            <a:pPr>
              <a:buFont typeface="Arial" panose="020B0604020202020204" pitchFamily="34" charset="0"/>
              <a:buChar char="•"/>
            </a:pPr>
            <a:r>
              <a:rPr lang="en-US" dirty="0"/>
              <a:t>Any future meeting dates, times and locations</a:t>
            </a:r>
          </a:p>
          <a:p>
            <a:pPr>
              <a:buFont typeface="Arial" panose="020B0604020202020204" pitchFamily="34" charset="0"/>
              <a:buChar char="•"/>
            </a:pPr>
            <a:r>
              <a:rPr lang="en-US" dirty="0"/>
              <a:t>The time of the adjournment</a:t>
            </a:r>
          </a:p>
          <a:p>
            <a:pPr>
              <a:buFont typeface="Arial" panose="020B0604020202020204" pitchFamily="34" charset="0"/>
              <a:buChar char="•"/>
            </a:pPr>
            <a:r>
              <a:rPr lang="en-US" dirty="0"/>
              <a:t>The name of the individual taking the minutes</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3266205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North Carolina Open Meetings Law</a:t>
            </a:r>
          </a:p>
        </p:txBody>
      </p:sp>
      <p:sp>
        <p:nvSpPr>
          <p:cNvPr id="4" name="Text Placeholder 1"/>
          <p:cNvSpPr txBox="1">
            <a:spLocks/>
          </p:cNvSpPr>
          <p:nvPr/>
        </p:nvSpPr>
        <p:spPr>
          <a:xfrm>
            <a:off x="2057400" y="1752600"/>
            <a:ext cx="8305800" cy="4953000"/>
          </a:xfrm>
          <a:prstGeom prst="rect">
            <a:avLst/>
          </a:prstGeom>
        </p:spPr>
        <p:txBody>
          <a:bodyPr numCol="1">
            <a:normAutofit fontScale="92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anose="05000000000000000000" pitchFamily="2" charset="2"/>
              <a:buChar char="q"/>
            </a:pPr>
            <a:r>
              <a:rPr lang="en-US" dirty="0"/>
              <a:t>The Open Meetings Law is applicable to elected and appointed citizen advisory councils </a:t>
            </a:r>
          </a:p>
          <a:p>
            <a:pPr>
              <a:buFont typeface="Wingdings" panose="05000000000000000000" pitchFamily="2" charset="2"/>
              <a:buChar char="q"/>
            </a:pPr>
            <a:r>
              <a:rPr lang="en-US" dirty="0"/>
              <a:t>Any gathering, whether formal or informal, of a majority of members of a CAC can be in violation of the NC Open Meetings Law</a:t>
            </a:r>
          </a:p>
          <a:p>
            <a:pPr>
              <a:buFont typeface="Wingdings" panose="05000000000000000000" pitchFamily="2" charset="2"/>
              <a:buChar char="q"/>
            </a:pPr>
            <a:r>
              <a:rPr lang="en-US" dirty="0"/>
              <a:t>Communications That May Be In Violation:</a:t>
            </a:r>
          </a:p>
          <a:p>
            <a:pPr lvl="1">
              <a:buFont typeface="Wingdings" panose="05000000000000000000" pitchFamily="2" charset="2"/>
              <a:buChar char="q"/>
            </a:pPr>
            <a:r>
              <a:rPr lang="en-US" dirty="0"/>
              <a:t>Written communications where comments are circulated to members</a:t>
            </a:r>
          </a:p>
          <a:p>
            <a:pPr lvl="1">
              <a:buFont typeface="Wingdings" panose="05000000000000000000" pitchFamily="2" charset="2"/>
              <a:buChar char="q"/>
            </a:pPr>
            <a:r>
              <a:rPr lang="en-US" dirty="0"/>
              <a:t>Telephone conversations among the members regarding the issues to be voted upon or to be discussed at future citizen advisory council meetings</a:t>
            </a:r>
          </a:p>
          <a:p>
            <a:pPr lvl="1">
              <a:buFont typeface="Wingdings" panose="05000000000000000000" pitchFamily="2" charset="2"/>
              <a:buChar char="q"/>
            </a:pPr>
            <a:r>
              <a:rPr lang="en-US" dirty="0"/>
              <a:t>Use of computers or other devices to convey messages or reports to other members</a:t>
            </a:r>
          </a:p>
        </p:txBody>
      </p:sp>
    </p:spTree>
    <p:extLst>
      <p:ext uri="{BB962C8B-B14F-4D97-AF65-F5344CB8AC3E}">
        <p14:creationId xmlns:p14="http://schemas.microsoft.com/office/powerpoint/2010/main" val="210233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Public Records Law</a:t>
            </a:r>
          </a:p>
        </p:txBody>
      </p:sp>
      <p:sp>
        <p:nvSpPr>
          <p:cNvPr id="4" name="Text Placeholder 1"/>
          <p:cNvSpPr txBox="1">
            <a:spLocks/>
          </p:cNvSpPr>
          <p:nvPr/>
        </p:nvSpPr>
        <p:spPr>
          <a:xfrm>
            <a:off x="2057400" y="1752600"/>
            <a:ext cx="8305800" cy="4953000"/>
          </a:xfrm>
          <a:prstGeom prst="rect">
            <a:avLst/>
          </a:prstGeom>
        </p:spPr>
        <p:txBody>
          <a:bodyPr numCol="1">
            <a:normAutofit fontScale="850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anose="05000000000000000000" pitchFamily="2" charset="2"/>
              <a:buChar char="q"/>
            </a:pPr>
            <a:r>
              <a:rPr lang="en-US" dirty="0"/>
              <a:t>The Public Records Law determines what is to be considered a public record</a:t>
            </a:r>
          </a:p>
          <a:p>
            <a:pPr>
              <a:buFont typeface="Wingdings" panose="05000000000000000000" pitchFamily="2" charset="2"/>
              <a:buChar char="q"/>
            </a:pPr>
            <a:r>
              <a:rPr lang="en-US" dirty="0"/>
              <a:t>Any document such as agendas, back-up material, and minutes of the meetings would be open to public inspection</a:t>
            </a:r>
          </a:p>
          <a:p>
            <a:pPr>
              <a:buFont typeface="Wingdings" panose="05000000000000000000" pitchFamily="2" charset="2"/>
              <a:buChar char="q"/>
            </a:pPr>
            <a:r>
              <a:rPr lang="en-US" dirty="0"/>
              <a:t>NCGS defines public records as not only documents and papers, but also “maps, books, photographs, films, sound recordings, magnetic and other tapes, electronic data processing records, (and) artifacts…regardless of physical form or characteristics</a:t>
            </a:r>
          </a:p>
          <a:p>
            <a:pPr>
              <a:buFont typeface="Wingdings" panose="05000000000000000000" pitchFamily="2" charset="2"/>
              <a:buChar char="q"/>
            </a:pPr>
            <a:r>
              <a:rPr lang="en-US" dirty="0"/>
              <a:t>NCGS further defines public records as the items made or received pursuant to law or ordinance in connection with the transaction of public business</a:t>
            </a:r>
          </a:p>
        </p:txBody>
      </p:sp>
    </p:spTree>
    <p:extLst>
      <p:ext uri="{BB962C8B-B14F-4D97-AF65-F5344CB8AC3E}">
        <p14:creationId xmlns:p14="http://schemas.microsoft.com/office/powerpoint/2010/main" val="1958284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Conflict of Interest (NCGS 160A-75)</a:t>
            </a:r>
          </a:p>
        </p:txBody>
      </p:sp>
      <p:sp>
        <p:nvSpPr>
          <p:cNvPr id="4" name="Text Placeholder 1"/>
          <p:cNvSpPr txBox="1">
            <a:spLocks/>
          </p:cNvSpPr>
          <p:nvPr/>
        </p:nvSpPr>
        <p:spPr>
          <a:xfrm>
            <a:off x="2057400" y="1752600"/>
            <a:ext cx="8305800" cy="4953000"/>
          </a:xfrm>
          <a:prstGeom prst="rect">
            <a:avLst/>
          </a:prstGeom>
        </p:spPr>
        <p:txBody>
          <a:bodyPr numCol="1">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anose="05000000000000000000" pitchFamily="2" charset="2"/>
              <a:buChar char="q"/>
            </a:pPr>
            <a:r>
              <a:rPr lang="en-US" dirty="0"/>
              <a:t>The law requires that all CAC members disclose any financial interests they have, and they must abstain from participating in any matters before their CAC that may have an impact on their financial interest</a:t>
            </a:r>
          </a:p>
          <a:p>
            <a:pPr>
              <a:buFont typeface="Wingdings" panose="05000000000000000000" pitchFamily="2" charset="2"/>
              <a:buChar char="q"/>
            </a:pPr>
            <a:r>
              <a:rPr lang="en-US" dirty="0"/>
              <a:t>CAC members are required to abstain from voting if a conflict of interest is involved</a:t>
            </a:r>
          </a:p>
          <a:p>
            <a:pPr>
              <a:buFont typeface="Wingdings" panose="05000000000000000000" pitchFamily="2" charset="2"/>
              <a:buChar char="q"/>
            </a:pPr>
            <a:r>
              <a:rPr lang="en-US" dirty="0"/>
              <a:t>No member shall be excused from voting except upon matters involving a conflict of interest</a:t>
            </a:r>
          </a:p>
        </p:txBody>
      </p:sp>
    </p:spTree>
    <p:extLst>
      <p:ext uri="{BB962C8B-B14F-4D97-AF65-F5344CB8AC3E}">
        <p14:creationId xmlns:p14="http://schemas.microsoft.com/office/powerpoint/2010/main" val="1982204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Parliamentary Procedure</a:t>
            </a:r>
          </a:p>
        </p:txBody>
      </p:sp>
      <p:sp>
        <p:nvSpPr>
          <p:cNvPr id="4" name="Text Placeholder 1"/>
          <p:cNvSpPr txBox="1">
            <a:spLocks/>
          </p:cNvSpPr>
          <p:nvPr/>
        </p:nvSpPr>
        <p:spPr>
          <a:xfrm>
            <a:off x="2057400" y="1752600"/>
            <a:ext cx="8305800" cy="4953000"/>
          </a:xfrm>
          <a:prstGeom prst="rect">
            <a:avLst/>
          </a:prstGeom>
        </p:spPr>
        <p:txBody>
          <a:bodyPr numCol="1">
            <a:normAutofit fontScale="850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anose="05000000000000000000" pitchFamily="2" charset="2"/>
              <a:buChar char="q"/>
            </a:pPr>
            <a:r>
              <a:rPr lang="en-US" dirty="0"/>
              <a:t>All proposals for action should be made by making a motion; only one motion can be before the CAC at one time</a:t>
            </a:r>
          </a:p>
          <a:p>
            <a:pPr>
              <a:buFont typeface="Wingdings" panose="05000000000000000000" pitchFamily="2" charset="2"/>
              <a:buChar char="q"/>
            </a:pPr>
            <a:r>
              <a:rPr lang="en-US" dirty="0"/>
              <a:t>Before a motion may be discussed, a second to the motion is needed</a:t>
            </a:r>
          </a:p>
          <a:p>
            <a:pPr>
              <a:buFont typeface="Wingdings" panose="05000000000000000000" pitchFamily="2" charset="2"/>
              <a:buChar char="q"/>
            </a:pPr>
            <a:r>
              <a:rPr lang="en-US" dirty="0"/>
              <a:t>To make any changes to the motion, a motion to amend is in order</a:t>
            </a:r>
          </a:p>
          <a:p>
            <a:pPr>
              <a:buFont typeface="Wingdings" panose="05000000000000000000" pitchFamily="2" charset="2"/>
              <a:buChar char="q"/>
            </a:pPr>
            <a:r>
              <a:rPr lang="en-US" dirty="0"/>
              <a:t>To temporarily postpone a motion, usually to the next meeting, a motion to table the item to a date certain is in order</a:t>
            </a:r>
          </a:p>
          <a:p>
            <a:pPr>
              <a:buFont typeface="Wingdings" panose="05000000000000000000" pitchFamily="2" charset="2"/>
              <a:buChar char="q"/>
            </a:pPr>
            <a:r>
              <a:rPr lang="en-US" dirty="0"/>
              <a:t>A motion to recess is needed when a recess (or intermission) for a short time is requested</a:t>
            </a:r>
          </a:p>
          <a:p>
            <a:pPr>
              <a:buFont typeface="Wingdings" panose="05000000000000000000" pitchFamily="2" charset="2"/>
              <a:buChar char="q"/>
            </a:pPr>
            <a:r>
              <a:rPr lang="en-US" dirty="0"/>
              <a:t>A motion to adjourn occurs at the end of the meeting prior to all members leaving the meeting</a:t>
            </a:r>
          </a:p>
        </p:txBody>
      </p:sp>
    </p:spTree>
    <p:extLst>
      <p:ext uri="{BB962C8B-B14F-4D97-AF65-F5344CB8AC3E}">
        <p14:creationId xmlns:p14="http://schemas.microsoft.com/office/powerpoint/2010/main" val="19572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48451B-15A6-D5F4-B1C5-7A36FC0C94DD}"/>
              </a:ext>
            </a:extLst>
          </p:cNvPr>
          <p:cNvSpPr>
            <a:spLocks noGrp="1"/>
          </p:cNvSpPr>
          <p:nvPr>
            <p:ph type="body" idx="1"/>
          </p:nvPr>
        </p:nvSpPr>
        <p:spPr/>
        <p:txBody>
          <a:bodyPr/>
          <a:lstStyle/>
          <a:p>
            <a:r>
              <a:rPr lang="en-US" dirty="0"/>
              <a:t>1. Election of Chair</a:t>
            </a:r>
          </a:p>
        </p:txBody>
      </p:sp>
      <p:sp>
        <p:nvSpPr>
          <p:cNvPr id="3" name="Content Placeholder 2">
            <a:extLst>
              <a:ext uri="{FF2B5EF4-FFF2-40B4-BE49-F238E27FC236}">
                <a16:creationId xmlns:a16="http://schemas.microsoft.com/office/drawing/2014/main" id="{42DB96A1-6950-F544-7E83-F889C55261BF}"/>
              </a:ext>
            </a:extLst>
          </p:cNvPr>
          <p:cNvSpPr>
            <a:spLocks noGrp="1"/>
          </p:cNvSpPr>
          <p:nvPr>
            <p:ph sz="half" idx="2"/>
          </p:nvPr>
        </p:nvSpPr>
        <p:spPr/>
        <p:txBody>
          <a:bodyPr/>
          <a:lstStyle/>
          <a:p>
            <a:r>
              <a:rPr lang="en-US" dirty="0"/>
              <a:t>Need a candidate or candidates for Chair</a:t>
            </a:r>
          </a:p>
          <a:p>
            <a:pPr lvl="1"/>
            <a:r>
              <a:rPr lang="en-US" dirty="0"/>
              <a:t>A motion needs to be made and a second, then a vote and approval</a:t>
            </a:r>
          </a:p>
          <a:p>
            <a:pPr marL="274320" lvl="1" indent="0">
              <a:buNone/>
            </a:pPr>
            <a:endParaRPr lang="en-US" dirty="0"/>
          </a:p>
        </p:txBody>
      </p:sp>
      <p:sp>
        <p:nvSpPr>
          <p:cNvPr id="4" name="Text Placeholder 3">
            <a:extLst>
              <a:ext uri="{FF2B5EF4-FFF2-40B4-BE49-F238E27FC236}">
                <a16:creationId xmlns:a16="http://schemas.microsoft.com/office/drawing/2014/main" id="{2E30EA18-232B-F81D-BBA3-38AAA544926C}"/>
              </a:ext>
            </a:extLst>
          </p:cNvPr>
          <p:cNvSpPr>
            <a:spLocks noGrp="1"/>
          </p:cNvSpPr>
          <p:nvPr>
            <p:ph type="body" sz="quarter" idx="3"/>
          </p:nvPr>
        </p:nvSpPr>
        <p:spPr/>
        <p:txBody>
          <a:bodyPr/>
          <a:lstStyle/>
          <a:p>
            <a:r>
              <a:rPr lang="en-US" dirty="0"/>
              <a:t>2. Election of Vice Chair</a:t>
            </a:r>
          </a:p>
        </p:txBody>
      </p:sp>
      <p:sp>
        <p:nvSpPr>
          <p:cNvPr id="5" name="Content Placeholder 4">
            <a:extLst>
              <a:ext uri="{FF2B5EF4-FFF2-40B4-BE49-F238E27FC236}">
                <a16:creationId xmlns:a16="http://schemas.microsoft.com/office/drawing/2014/main" id="{F45075BF-CCED-A882-F353-1BBFC98429C4}"/>
              </a:ext>
            </a:extLst>
          </p:cNvPr>
          <p:cNvSpPr>
            <a:spLocks noGrp="1"/>
          </p:cNvSpPr>
          <p:nvPr>
            <p:ph sz="quarter" idx="4"/>
          </p:nvPr>
        </p:nvSpPr>
        <p:spPr/>
        <p:txBody>
          <a:bodyPr/>
          <a:lstStyle/>
          <a:p>
            <a:r>
              <a:rPr lang="en-US" dirty="0"/>
              <a:t>Need a candidate or candidates for Vice Chair</a:t>
            </a:r>
          </a:p>
          <a:p>
            <a:pPr lvl="1"/>
            <a:r>
              <a:rPr lang="en-US" dirty="0"/>
              <a:t>A motion needs to be made and a second, then a vote and approval</a:t>
            </a:r>
          </a:p>
          <a:p>
            <a:endParaRPr lang="en-US" dirty="0"/>
          </a:p>
        </p:txBody>
      </p:sp>
      <p:sp>
        <p:nvSpPr>
          <p:cNvPr id="6" name="Title 5">
            <a:extLst>
              <a:ext uri="{FF2B5EF4-FFF2-40B4-BE49-F238E27FC236}">
                <a16:creationId xmlns:a16="http://schemas.microsoft.com/office/drawing/2014/main" id="{459FEAFB-28E5-D4B8-CC49-66DF9C28D9BF}"/>
              </a:ext>
            </a:extLst>
          </p:cNvPr>
          <p:cNvSpPr>
            <a:spLocks noGrp="1"/>
          </p:cNvSpPr>
          <p:nvPr>
            <p:ph type="title"/>
          </p:nvPr>
        </p:nvSpPr>
        <p:spPr>
          <a:xfrm>
            <a:off x="3114136" y="365760"/>
            <a:ext cx="7840376" cy="1101761"/>
          </a:xfrm>
        </p:spPr>
        <p:txBody>
          <a:bodyPr/>
          <a:lstStyle/>
          <a:p>
            <a:r>
              <a:rPr lang="en-US" dirty="0"/>
              <a:t>Organizational Meeting</a:t>
            </a:r>
          </a:p>
        </p:txBody>
      </p:sp>
      <p:sp>
        <p:nvSpPr>
          <p:cNvPr id="7" name="Text Placeholder 6">
            <a:extLst>
              <a:ext uri="{FF2B5EF4-FFF2-40B4-BE49-F238E27FC236}">
                <a16:creationId xmlns:a16="http://schemas.microsoft.com/office/drawing/2014/main" id="{9C15978F-BF81-837F-446A-54C614E75802}"/>
              </a:ext>
            </a:extLst>
          </p:cNvPr>
          <p:cNvSpPr>
            <a:spLocks noGrp="1"/>
          </p:cNvSpPr>
          <p:nvPr>
            <p:ph type="body" sz="quarter" idx="13"/>
          </p:nvPr>
        </p:nvSpPr>
        <p:spPr>
          <a:xfrm>
            <a:off x="1572768" y="845729"/>
            <a:ext cx="621792" cy="621792"/>
          </a:xfrm>
        </p:spPr>
        <p:txBody>
          <a:bodyPr/>
          <a:lstStyle/>
          <a:p>
            <a:endParaRPr lang="en-US" dirty="0"/>
          </a:p>
        </p:txBody>
      </p:sp>
    </p:spTree>
    <p:extLst>
      <p:ext uri="{BB962C8B-B14F-4D97-AF65-F5344CB8AC3E}">
        <p14:creationId xmlns:p14="http://schemas.microsoft.com/office/powerpoint/2010/main" val="21308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Parliamentary Procedure</a:t>
            </a:r>
          </a:p>
        </p:txBody>
      </p:sp>
      <p:sp>
        <p:nvSpPr>
          <p:cNvPr id="4" name="Text Placeholder 1"/>
          <p:cNvSpPr txBox="1">
            <a:spLocks/>
          </p:cNvSpPr>
          <p:nvPr/>
        </p:nvSpPr>
        <p:spPr>
          <a:xfrm>
            <a:off x="2057400" y="1752600"/>
            <a:ext cx="8305800" cy="4953000"/>
          </a:xfrm>
          <a:prstGeom prst="rect">
            <a:avLst/>
          </a:prstGeom>
        </p:spPr>
        <p:txBody>
          <a:bodyPr numCol="1">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anose="05000000000000000000" pitchFamily="2" charset="2"/>
              <a:buChar char="q"/>
            </a:pP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9547217"/>
              </p:ext>
            </p:extLst>
          </p:nvPr>
        </p:nvGraphicFramePr>
        <p:xfrm>
          <a:off x="1644068" y="1691322"/>
          <a:ext cx="8005313" cy="5164652"/>
        </p:xfrm>
        <a:graphic>
          <a:graphicData uri="http://schemas.openxmlformats.org/drawingml/2006/table">
            <a:tbl>
              <a:tblPr firstRow="1" firstCol="1" bandRow="1">
                <a:tableStyleId>{5C22544A-7EE6-4342-B048-85BDC9FD1C3A}</a:tableStyleId>
              </a:tblPr>
              <a:tblGrid>
                <a:gridCol w="2116323">
                  <a:extLst>
                    <a:ext uri="{9D8B030D-6E8A-4147-A177-3AD203B41FA5}">
                      <a16:colId xmlns:a16="http://schemas.microsoft.com/office/drawing/2014/main" val="20000"/>
                    </a:ext>
                  </a:extLst>
                </a:gridCol>
                <a:gridCol w="5888990">
                  <a:extLst>
                    <a:ext uri="{9D8B030D-6E8A-4147-A177-3AD203B41FA5}">
                      <a16:colId xmlns:a16="http://schemas.microsoft.com/office/drawing/2014/main" val="20001"/>
                    </a:ext>
                  </a:extLst>
                </a:gridCol>
              </a:tblGrid>
              <a:tr h="168506">
                <a:tc>
                  <a:txBody>
                    <a:bodyPr/>
                    <a:lstStyle/>
                    <a:p>
                      <a:pPr marL="0" marR="0">
                        <a:lnSpc>
                          <a:spcPct val="115000"/>
                        </a:lnSpc>
                        <a:spcBef>
                          <a:spcPts val="0"/>
                        </a:spcBef>
                        <a:spcAft>
                          <a:spcPts val="0"/>
                        </a:spcAft>
                      </a:pPr>
                      <a:r>
                        <a:rPr lang="en-US" sz="900">
                          <a:effectLst/>
                        </a:rPr>
                        <a:t>Motion</a:t>
                      </a:r>
                      <a:endParaRPr lang="en-US" sz="700">
                        <a:effectLst/>
                        <a:latin typeface="Calibri"/>
                        <a:ea typeface="Calibri"/>
                        <a:cs typeface="Times New Roman"/>
                      </a:endParaRPr>
                    </a:p>
                  </a:txBody>
                  <a:tcPr marL="43621" marR="43621" marT="0" marB="0"/>
                </a:tc>
                <a:tc>
                  <a:txBody>
                    <a:bodyPr/>
                    <a:lstStyle/>
                    <a:p>
                      <a:pPr marL="0" marR="0">
                        <a:lnSpc>
                          <a:spcPct val="115000"/>
                        </a:lnSpc>
                        <a:spcBef>
                          <a:spcPts val="0"/>
                        </a:spcBef>
                        <a:spcAft>
                          <a:spcPts val="0"/>
                        </a:spcAft>
                      </a:pPr>
                      <a:r>
                        <a:rPr lang="en-US" sz="900">
                          <a:effectLst/>
                        </a:rPr>
                        <a:t>Description</a:t>
                      </a:r>
                      <a:endParaRPr lang="en-US" sz="700">
                        <a:effectLst/>
                        <a:latin typeface="Calibri"/>
                        <a:ea typeface="Calibri"/>
                        <a:cs typeface="Times New Roman"/>
                      </a:endParaRPr>
                    </a:p>
                  </a:txBody>
                  <a:tcPr marL="43621" marR="43621" marT="0" marB="0"/>
                </a:tc>
                <a:extLst>
                  <a:ext uri="{0D108BD9-81ED-4DB2-BD59-A6C34878D82A}">
                    <a16:rowId xmlns:a16="http://schemas.microsoft.com/office/drawing/2014/main" val="10000"/>
                  </a:ext>
                </a:extLst>
              </a:tr>
              <a:tr h="356867">
                <a:tc>
                  <a:txBody>
                    <a:bodyPr/>
                    <a:lstStyle/>
                    <a:p>
                      <a:pPr marL="0" marR="0">
                        <a:lnSpc>
                          <a:spcPct val="115000"/>
                        </a:lnSpc>
                        <a:spcBef>
                          <a:spcPts val="0"/>
                        </a:spcBef>
                        <a:spcAft>
                          <a:spcPts val="0"/>
                        </a:spcAft>
                      </a:pPr>
                      <a:r>
                        <a:rPr lang="en-US" sz="900">
                          <a:effectLst/>
                        </a:rPr>
                        <a:t>To defer consideration</a:t>
                      </a:r>
                      <a:endParaRPr lang="en-US" sz="700">
                        <a:effectLst/>
                        <a:latin typeface="Calibri"/>
                        <a:ea typeface="Calibri"/>
                        <a:cs typeface="Times New Roman"/>
                      </a:endParaRPr>
                    </a:p>
                  </a:txBody>
                  <a:tcPr marL="43621" marR="43621" marT="0" marB="0"/>
                </a:tc>
                <a:tc>
                  <a:txBody>
                    <a:bodyPr/>
                    <a:lstStyle/>
                    <a:p>
                      <a:pPr marL="0" marR="0">
                        <a:lnSpc>
                          <a:spcPct val="115000"/>
                        </a:lnSpc>
                        <a:spcBef>
                          <a:spcPts val="0"/>
                        </a:spcBef>
                        <a:spcAft>
                          <a:spcPts val="0"/>
                        </a:spcAft>
                      </a:pPr>
                      <a:r>
                        <a:rPr lang="en-US" sz="900">
                          <a:effectLst/>
                        </a:rPr>
                        <a:t>Defer substantive motion for later consideration at an unspecified time</a:t>
                      </a:r>
                      <a:endParaRPr lang="en-US" sz="700">
                        <a:effectLst/>
                        <a:latin typeface="Calibri"/>
                        <a:ea typeface="Calibri"/>
                        <a:cs typeface="Times New Roman"/>
                      </a:endParaRPr>
                    </a:p>
                  </a:txBody>
                  <a:tcPr marL="43621" marR="43621" marT="0" marB="0"/>
                </a:tc>
                <a:extLst>
                  <a:ext uri="{0D108BD9-81ED-4DB2-BD59-A6C34878D82A}">
                    <a16:rowId xmlns:a16="http://schemas.microsoft.com/office/drawing/2014/main" val="10001"/>
                  </a:ext>
                </a:extLst>
              </a:tr>
              <a:tr h="713736">
                <a:tc>
                  <a:txBody>
                    <a:bodyPr/>
                    <a:lstStyle/>
                    <a:p>
                      <a:pPr marL="0" marR="0">
                        <a:lnSpc>
                          <a:spcPct val="115000"/>
                        </a:lnSpc>
                        <a:spcBef>
                          <a:spcPts val="0"/>
                        </a:spcBef>
                        <a:spcAft>
                          <a:spcPts val="0"/>
                        </a:spcAft>
                      </a:pPr>
                      <a:r>
                        <a:rPr lang="en-US" sz="900" dirty="0">
                          <a:effectLst/>
                        </a:rPr>
                        <a:t>Call for the previous question</a:t>
                      </a:r>
                      <a:endParaRPr lang="en-US" sz="700" dirty="0">
                        <a:effectLst/>
                        <a:latin typeface="Calibri"/>
                        <a:ea typeface="Calibri"/>
                        <a:cs typeface="Times New Roman"/>
                      </a:endParaRPr>
                    </a:p>
                  </a:txBody>
                  <a:tcPr marL="43621" marR="43621" marT="0" marB="0"/>
                </a:tc>
                <a:tc>
                  <a:txBody>
                    <a:bodyPr/>
                    <a:lstStyle/>
                    <a:p>
                      <a:pPr marL="0" marR="0">
                        <a:lnSpc>
                          <a:spcPct val="115000"/>
                        </a:lnSpc>
                        <a:spcBef>
                          <a:spcPts val="0"/>
                        </a:spcBef>
                        <a:spcAft>
                          <a:spcPts val="0"/>
                        </a:spcAft>
                      </a:pPr>
                      <a:r>
                        <a:rPr lang="en-US" sz="900" dirty="0">
                          <a:effectLst/>
                        </a:rPr>
                        <a:t>Motion to end debate; not in order until there have been at least 20 minutes of debate and every member has had an opportunity to speak once</a:t>
                      </a:r>
                      <a:endParaRPr lang="en-US" sz="700" dirty="0">
                        <a:effectLst/>
                        <a:latin typeface="Calibri"/>
                        <a:ea typeface="Calibri"/>
                        <a:cs typeface="Times New Roman"/>
                      </a:endParaRPr>
                    </a:p>
                  </a:txBody>
                  <a:tcPr marL="43621" marR="43621" marT="0" marB="0"/>
                </a:tc>
                <a:extLst>
                  <a:ext uri="{0D108BD9-81ED-4DB2-BD59-A6C34878D82A}">
                    <a16:rowId xmlns:a16="http://schemas.microsoft.com/office/drawing/2014/main" val="10002"/>
                  </a:ext>
                </a:extLst>
              </a:tr>
              <a:tr h="535301">
                <a:tc>
                  <a:txBody>
                    <a:bodyPr/>
                    <a:lstStyle/>
                    <a:p>
                      <a:pPr marL="0" marR="0">
                        <a:lnSpc>
                          <a:spcPct val="115000"/>
                        </a:lnSpc>
                        <a:spcBef>
                          <a:spcPts val="0"/>
                        </a:spcBef>
                        <a:spcAft>
                          <a:spcPts val="0"/>
                        </a:spcAft>
                      </a:pPr>
                      <a:r>
                        <a:rPr lang="en-US" sz="900">
                          <a:effectLst/>
                        </a:rPr>
                        <a:t>Refer to committee</a:t>
                      </a:r>
                      <a:endParaRPr lang="en-US" sz="700">
                        <a:effectLst/>
                        <a:latin typeface="Calibri"/>
                        <a:ea typeface="Calibri"/>
                        <a:cs typeface="Times New Roman"/>
                      </a:endParaRPr>
                    </a:p>
                  </a:txBody>
                  <a:tcPr marL="43621" marR="43621" marT="0" marB="0"/>
                </a:tc>
                <a:tc>
                  <a:txBody>
                    <a:bodyPr/>
                    <a:lstStyle/>
                    <a:p>
                      <a:pPr marL="0" marR="0">
                        <a:lnSpc>
                          <a:spcPct val="115000"/>
                        </a:lnSpc>
                        <a:spcBef>
                          <a:spcPts val="0"/>
                        </a:spcBef>
                        <a:spcAft>
                          <a:spcPts val="0"/>
                        </a:spcAft>
                      </a:pPr>
                      <a:r>
                        <a:rPr lang="en-US" sz="900">
                          <a:effectLst/>
                        </a:rPr>
                        <a:t>May refer a substantive motion to a committee for its study and recommendations</a:t>
                      </a:r>
                      <a:endParaRPr lang="en-US" sz="700">
                        <a:effectLst/>
                        <a:latin typeface="Calibri"/>
                        <a:ea typeface="Calibri"/>
                        <a:cs typeface="Times New Roman"/>
                      </a:endParaRPr>
                    </a:p>
                  </a:txBody>
                  <a:tcPr marL="43621" marR="43621" marT="0" marB="0"/>
                </a:tc>
                <a:extLst>
                  <a:ext uri="{0D108BD9-81ED-4DB2-BD59-A6C34878D82A}">
                    <a16:rowId xmlns:a16="http://schemas.microsoft.com/office/drawing/2014/main" val="10003"/>
                  </a:ext>
                </a:extLst>
              </a:tr>
              <a:tr h="356867">
                <a:tc>
                  <a:txBody>
                    <a:bodyPr/>
                    <a:lstStyle/>
                    <a:p>
                      <a:pPr marL="0" marR="0">
                        <a:lnSpc>
                          <a:spcPct val="115000"/>
                        </a:lnSpc>
                        <a:spcBef>
                          <a:spcPts val="0"/>
                        </a:spcBef>
                        <a:spcAft>
                          <a:spcPts val="0"/>
                        </a:spcAft>
                      </a:pPr>
                      <a:r>
                        <a:rPr lang="en-US" sz="900">
                          <a:effectLst/>
                        </a:rPr>
                        <a:t>Revive consideration</a:t>
                      </a:r>
                      <a:endParaRPr lang="en-US" sz="700">
                        <a:effectLst/>
                        <a:latin typeface="Calibri"/>
                        <a:ea typeface="Calibri"/>
                        <a:cs typeface="Times New Roman"/>
                      </a:endParaRPr>
                    </a:p>
                  </a:txBody>
                  <a:tcPr marL="43621" marR="43621" marT="0" marB="0"/>
                </a:tc>
                <a:tc>
                  <a:txBody>
                    <a:bodyPr/>
                    <a:lstStyle/>
                    <a:p>
                      <a:pPr marL="0" marR="0">
                        <a:lnSpc>
                          <a:spcPct val="115000"/>
                        </a:lnSpc>
                        <a:spcBef>
                          <a:spcPts val="0"/>
                        </a:spcBef>
                        <a:spcAft>
                          <a:spcPts val="0"/>
                        </a:spcAft>
                      </a:pPr>
                      <a:r>
                        <a:rPr lang="en-US" sz="900">
                          <a:effectLst/>
                        </a:rPr>
                        <a:t>May revive consideration of any substantive motion earlier deferred</a:t>
                      </a:r>
                      <a:endParaRPr lang="en-US" sz="700">
                        <a:effectLst/>
                        <a:latin typeface="Calibri"/>
                        <a:ea typeface="Calibri"/>
                        <a:cs typeface="Times New Roman"/>
                      </a:endParaRPr>
                    </a:p>
                  </a:txBody>
                  <a:tcPr marL="43621" marR="43621" marT="0" marB="0"/>
                </a:tc>
                <a:extLst>
                  <a:ext uri="{0D108BD9-81ED-4DB2-BD59-A6C34878D82A}">
                    <a16:rowId xmlns:a16="http://schemas.microsoft.com/office/drawing/2014/main" val="10004"/>
                  </a:ext>
                </a:extLst>
              </a:tr>
              <a:tr h="535301">
                <a:tc>
                  <a:txBody>
                    <a:bodyPr/>
                    <a:lstStyle/>
                    <a:p>
                      <a:pPr marL="0" marR="0">
                        <a:lnSpc>
                          <a:spcPct val="115000"/>
                        </a:lnSpc>
                        <a:spcBef>
                          <a:spcPts val="0"/>
                        </a:spcBef>
                        <a:spcAft>
                          <a:spcPts val="0"/>
                        </a:spcAft>
                      </a:pPr>
                      <a:r>
                        <a:rPr lang="en-US" sz="900" dirty="0">
                          <a:effectLst/>
                        </a:rPr>
                        <a:t>Reconsider</a:t>
                      </a:r>
                      <a:endParaRPr lang="en-US" sz="700" dirty="0">
                        <a:effectLst/>
                        <a:latin typeface="Calibri"/>
                        <a:ea typeface="Calibri"/>
                        <a:cs typeface="Times New Roman"/>
                      </a:endParaRPr>
                    </a:p>
                  </a:txBody>
                  <a:tcPr marL="43621" marR="43621" marT="0" marB="0"/>
                </a:tc>
                <a:tc>
                  <a:txBody>
                    <a:bodyPr/>
                    <a:lstStyle/>
                    <a:p>
                      <a:pPr marL="0" marR="0">
                        <a:lnSpc>
                          <a:spcPct val="115000"/>
                        </a:lnSpc>
                        <a:spcBef>
                          <a:spcPts val="0"/>
                        </a:spcBef>
                        <a:spcAft>
                          <a:spcPts val="0"/>
                        </a:spcAft>
                      </a:pPr>
                      <a:r>
                        <a:rPr lang="en-US" sz="900">
                          <a:effectLst/>
                        </a:rPr>
                        <a:t>May vote to reconsider action on a matter; may only be made by a member who voted with the prevailing side</a:t>
                      </a:r>
                      <a:endParaRPr lang="en-US" sz="700">
                        <a:effectLst/>
                        <a:latin typeface="Calibri"/>
                        <a:ea typeface="Calibri"/>
                        <a:cs typeface="Times New Roman"/>
                      </a:endParaRPr>
                    </a:p>
                  </a:txBody>
                  <a:tcPr marL="43621" marR="43621" marT="0" marB="0"/>
                </a:tc>
                <a:extLst>
                  <a:ext uri="{0D108BD9-81ED-4DB2-BD59-A6C34878D82A}">
                    <a16:rowId xmlns:a16="http://schemas.microsoft.com/office/drawing/2014/main" val="10005"/>
                  </a:ext>
                </a:extLst>
              </a:tr>
              <a:tr h="535301">
                <a:tc>
                  <a:txBody>
                    <a:bodyPr/>
                    <a:lstStyle/>
                    <a:p>
                      <a:pPr marL="0" marR="0">
                        <a:lnSpc>
                          <a:spcPct val="115000"/>
                        </a:lnSpc>
                        <a:spcBef>
                          <a:spcPts val="0"/>
                        </a:spcBef>
                        <a:spcAft>
                          <a:spcPts val="0"/>
                        </a:spcAft>
                      </a:pPr>
                      <a:r>
                        <a:rPr lang="en-US" sz="900">
                          <a:effectLst/>
                        </a:rPr>
                        <a:t>Rescind or repeal</a:t>
                      </a:r>
                      <a:endParaRPr lang="en-US" sz="700">
                        <a:effectLst/>
                        <a:latin typeface="Calibri"/>
                        <a:ea typeface="Calibri"/>
                        <a:cs typeface="Times New Roman"/>
                      </a:endParaRPr>
                    </a:p>
                  </a:txBody>
                  <a:tcPr marL="43621" marR="43621" marT="0" marB="0"/>
                </a:tc>
                <a:tc>
                  <a:txBody>
                    <a:bodyPr/>
                    <a:lstStyle/>
                    <a:p>
                      <a:pPr marL="0" marR="0">
                        <a:lnSpc>
                          <a:spcPct val="115000"/>
                        </a:lnSpc>
                        <a:spcBef>
                          <a:spcPts val="0"/>
                        </a:spcBef>
                        <a:spcAft>
                          <a:spcPts val="0"/>
                        </a:spcAft>
                      </a:pPr>
                      <a:r>
                        <a:rPr lang="en-US" sz="900">
                          <a:effectLst/>
                        </a:rPr>
                        <a:t>May vote to rescind actions it has previously taken or to real items that it has previously adopted</a:t>
                      </a:r>
                      <a:endParaRPr lang="en-US" sz="700">
                        <a:effectLst/>
                        <a:latin typeface="Calibri"/>
                        <a:ea typeface="Calibri"/>
                        <a:cs typeface="Times New Roman"/>
                      </a:endParaRPr>
                    </a:p>
                  </a:txBody>
                  <a:tcPr marL="43621" marR="43621" marT="0" marB="0"/>
                </a:tc>
                <a:extLst>
                  <a:ext uri="{0D108BD9-81ED-4DB2-BD59-A6C34878D82A}">
                    <a16:rowId xmlns:a16="http://schemas.microsoft.com/office/drawing/2014/main" val="10006"/>
                  </a:ext>
                </a:extLst>
              </a:tr>
              <a:tr h="535301">
                <a:tc>
                  <a:txBody>
                    <a:bodyPr/>
                    <a:lstStyle/>
                    <a:p>
                      <a:pPr marL="0" marR="0">
                        <a:lnSpc>
                          <a:spcPct val="115000"/>
                        </a:lnSpc>
                        <a:spcBef>
                          <a:spcPts val="0"/>
                        </a:spcBef>
                        <a:spcAft>
                          <a:spcPts val="0"/>
                        </a:spcAft>
                      </a:pPr>
                      <a:r>
                        <a:rPr lang="en-US" sz="900">
                          <a:effectLst/>
                        </a:rPr>
                        <a:t>Prevent reintroduction for 6 months</a:t>
                      </a:r>
                      <a:endParaRPr lang="en-US" sz="700">
                        <a:effectLst/>
                        <a:latin typeface="Calibri"/>
                        <a:ea typeface="Calibri"/>
                        <a:cs typeface="Times New Roman"/>
                      </a:endParaRPr>
                    </a:p>
                  </a:txBody>
                  <a:tcPr marL="43621" marR="43621" marT="0" marB="0"/>
                </a:tc>
                <a:tc>
                  <a:txBody>
                    <a:bodyPr/>
                    <a:lstStyle/>
                    <a:p>
                      <a:pPr marL="0" marR="0">
                        <a:lnSpc>
                          <a:spcPct val="115000"/>
                        </a:lnSpc>
                        <a:spcBef>
                          <a:spcPts val="0"/>
                        </a:spcBef>
                        <a:spcAft>
                          <a:spcPts val="0"/>
                        </a:spcAft>
                      </a:pPr>
                      <a:r>
                        <a:rPr lang="en-US" sz="900">
                          <a:effectLst/>
                        </a:rPr>
                        <a:t>Motion shall be in order immediately following the defeat of a substantive motion</a:t>
                      </a:r>
                      <a:endParaRPr lang="en-US" sz="700">
                        <a:effectLst/>
                        <a:latin typeface="Calibri"/>
                        <a:ea typeface="Calibri"/>
                        <a:cs typeface="Times New Roman"/>
                      </a:endParaRPr>
                    </a:p>
                  </a:txBody>
                  <a:tcPr marL="43621" marR="43621" marT="0" marB="0"/>
                </a:tc>
                <a:extLst>
                  <a:ext uri="{0D108BD9-81ED-4DB2-BD59-A6C34878D82A}">
                    <a16:rowId xmlns:a16="http://schemas.microsoft.com/office/drawing/2014/main" val="10007"/>
                  </a:ext>
                </a:extLst>
              </a:tr>
              <a:tr h="713736">
                <a:tc>
                  <a:txBody>
                    <a:bodyPr/>
                    <a:lstStyle/>
                    <a:p>
                      <a:pPr marL="0" marR="0">
                        <a:lnSpc>
                          <a:spcPct val="115000"/>
                        </a:lnSpc>
                        <a:spcBef>
                          <a:spcPts val="0"/>
                        </a:spcBef>
                        <a:spcAft>
                          <a:spcPts val="0"/>
                        </a:spcAft>
                      </a:pPr>
                      <a:r>
                        <a:rPr lang="en-US" sz="900">
                          <a:effectLst/>
                        </a:rPr>
                        <a:t>Renewal of motion </a:t>
                      </a:r>
                      <a:endParaRPr lang="en-US" sz="700">
                        <a:effectLst/>
                        <a:latin typeface="Calibri"/>
                        <a:ea typeface="Calibri"/>
                        <a:cs typeface="Times New Roman"/>
                      </a:endParaRPr>
                    </a:p>
                  </a:txBody>
                  <a:tcPr marL="43621" marR="43621" marT="0" marB="0"/>
                </a:tc>
                <a:tc>
                  <a:txBody>
                    <a:bodyPr/>
                    <a:lstStyle/>
                    <a:p>
                      <a:pPr marL="0" marR="0">
                        <a:lnSpc>
                          <a:spcPct val="115000"/>
                        </a:lnSpc>
                        <a:spcBef>
                          <a:spcPts val="0"/>
                        </a:spcBef>
                        <a:spcAft>
                          <a:spcPts val="0"/>
                        </a:spcAft>
                      </a:pPr>
                      <a:r>
                        <a:rPr lang="en-US" sz="900">
                          <a:effectLst/>
                        </a:rPr>
                        <a:t>A motion that is defeated may be renewed at any later meeting unless a motion to prevent reconsideration has been adopted</a:t>
                      </a:r>
                      <a:endParaRPr lang="en-US" sz="700">
                        <a:effectLst/>
                        <a:latin typeface="Calibri"/>
                        <a:ea typeface="Calibri"/>
                        <a:cs typeface="Times New Roman"/>
                      </a:endParaRPr>
                    </a:p>
                  </a:txBody>
                  <a:tcPr marL="43621" marR="43621" marT="0" marB="0"/>
                </a:tc>
                <a:extLst>
                  <a:ext uri="{0D108BD9-81ED-4DB2-BD59-A6C34878D82A}">
                    <a16:rowId xmlns:a16="http://schemas.microsoft.com/office/drawing/2014/main" val="10008"/>
                  </a:ext>
                </a:extLst>
              </a:tr>
              <a:tr h="713736">
                <a:tc>
                  <a:txBody>
                    <a:bodyPr/>
                    <a:lstStyle/>
                    <a:p>
                      <a:pPr marL="0" marR="0">
                        <a:lnSpc>
                          <a:spcPct val="115000"/>
                        </a:lnSpc>
                        <a:spcBef>
                          <a:spcPts val="0"/>
                        </a:spcBef>
                        <a:spcAft>
                          <a:spcPts val="0"/>
                        </a:spcAft>
                      </a:pPr>
                      <a:r>
                        <a:rPr lang="en-US" sz="900">
                          <a:effectLst/>
                        </a:rPr>
                        <a:t>Withdrawal of a motion</a:t>
                      </a:r>
                      <a:endParaRPr lang="en-US" sz="700">
                        <a:effectLst/>
                        <a:latin typeface="Calibri"/>
                        <a:ea typeface="Calibri"/>
                        <a:cs typeface="Times New Roman"/>
                      </a:endParaRPr>
                    </a:p>
                  </a:txBody>
                  <a:tcPr marL="43621" marR="43621" marT="0" marB="0"/>
                </a:tc>
                <a:tc>
                  <a:txBody>
                    <a:bodyPr/>
                    <a:lstStyle/>
                    <a:p>
                      <a:pPr marL="0" marR="0">
                        <a:lnSpc>
                          <a:spcPct val="115000"/>
                        </a:lnSpc>
                        <a:spcBef>
                          <a:spcPts val="0"/>
                        </a:spcBef>
                        <a:spcAft>
                          <a:spcPts val="0"/>
                        </a:spcAft>
                      </a:pPr>
                      <a:r>
                        <a:rPr lang="en-US" sz="900" dirty="0">
                          <a:effectLst/>
                        </a:rPr>
                        <a:t>A motion may be withdrawn by the introducer at any time before it is amended or before the chair puts the motion to a vote, whichever occurs first</a:t>
                      </a:r>
                      <a:endParaRPr lang="en-US" sz="700" dirty="0">
                        <a:effectLst/>
                        <a:latin typeface="Calibri"/>
                        <a:ea typeface="Calibri"/>
                        <a:cs typeface="Times New Roman"/>
                      </a:endParaRPr>
                    </a:p>
                  </a:txBody>
                  <a:tcPr marL="43621" marR="43621" marT="0" marB="0"/>
                </a:tc>
                <a:extLst>
                  <a:ext uri="{0D108BD9-81ED-4DB2-BD59-A6C34878D82A}">
                    <a16:rowId xmlns:a16="http://schemas.microsoft.com/office/drawing/2014/main" val="10009"/>
                  </a:ext>
                </a:extLst>
              </a:tr>
            </a:tbl>
          </a:graphicData>
        </a:graphic>
      </p:graphicFrame>
      <p:sp>
        <p:nvSpPr>
          <p:cNvPr id="5" name="Rectangle 1"/>
          <p:cNvSpPr>
            <a:spLocks noChangeArrowheads="1"/>
          </p:cNvSpPr>
          <p:nvPr/>
        </p:nvSpPr>
        <p:spPr bwMode="auto">
          <a:xfrm>
            <a:off x="4279901" y="1540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latin typeface="Arial" pitchFamily="34" charset="0"/>
              <a:cs typeface="Arial" pitchFamily="34" charset="0"/>
            </a:endParaRPr>
          </a:p>
        </p:txBody>
      </p:sp>
    </p:spTree>
    <p:extLst>
      <p:ext uri="{BB962C8B-B14F-4D97-AF65-F5344CB8AC3E}">
        <p14:creationId xmlns:p14="http://schemas.microsoft.com/office/powerpoint/2010/main" val="4124879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Thank you for attending!</a:t>
            </a:r>
          </a:p>
        </p:txBody>
      </p:sp>
      <p:sp>
        <p:nvSpPr>
          <p:cNvPr id="3" name="Title 2"/>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4129815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601473-2E90-8A17-6A7F-139C2225C20F}"/>
              </a:ext>
            </a:extLst>
          </p:cNvPr>
          <p:cNvSpPr>
            <a:spLocks noGrp="1"/>
          </p:cNvSpPr>
          <p:nvPr>
            <p:ph type="title"/>
          </p:nvPr>
        </p:nvSpPr>
        <p:spPr>
          <a:xfrm>
            <a:off x="643468" y="4564674"/>
            <a:ext cx="4010820" cy="1615461"/>
          </a:xfrm>
        </p:spPr>
        <p:txBody>
          <a:bodyPr anchor="ctr">
            <a:normAutofit/>
          </a:bodyPr>
          <a:lstStyle/>
          <a:p>
            <a:r>
              <a:rPr lang="en-US" sz="3200"/>
              <a:t>Consent Agenda</a:t>
            </a:r>
          </a:p>
        </p:txBody>
      </p:sp>
      <p:pic>
        <p:nvPicPr>
          <p:cNvPr id="5" name="Picture 4" descr="A graph of a bus and a bus&#10;&#10;Description automatically generated">
            <a:extLst>
              <a:ext uri="{FF2B5EF4-FFF2-40B4-BE49-F238E27FC236}">
                <a16:creationId xmlns:a16="http://schemas.microsoft.com/office/drawing/2014/main" id="{D2D2D90A-BD21-95A9-D76A-B8DDF2B3794B}"/>
              </a:ext>
            </a:extLst>
          </p:cNvPr>
          <p:cNvPicPr>
            <a:picLocks noChangeAspect="1"/>
          </p:cNvPicPr>
          <p:nvPr/>
        </p:nvPicPr>
        <p:blipFill rotWithShape="1">
          <a:blip r:embed="rId2"/>
          <a:srcRect l="27349" t="15354" r="26742" b="14613"/>
          <a:stretch/>
        </p:blipFill>
        <p:spPr>
          <a:xfrm>
            <a:off x="643467" y="367161"/>
            <a:ext cx="4418059" cy="3791044"/>
          </a:xfrm>
          <a:prstGeom prst="rect">
            <a:avLst/>
          </a:prstGeom>
        </p:spPr>
      </p:pic>
      <p:pic>
        <p:nvPicPr>
          <p:cNvPr id="7" name="Picture 6" descr="A graph of a bus&#10;&#10;Description automatically generated">
            <a:extLst>
              <a:ext uri="{FF2B5EF4-FFF2-40B4-BE49-F238E27FC236}">
                <a16:creationId xmlns:a16="http://schemas.microsoft.com/office/drawing/2014/main" id="{A6468095-37B0-5A9D-85EF-92DE9BA2524F}"/>
              </a:ext>
            </a:extLst>
          </p:cNvPr>
          <p:cNvPicPr>
            <a:picLocks noChangeAspect="1"/>
          </p:cNvPicPr>
          <p:nvPr/>
        </p:nvPicPr>
        <p:blipFill rotWithShape="1">
          <a:blip r:embed="rId3"/>
          <a:srcRect l="27348" t="16162" r="26363" b="16767"/>
          <a:stretch/>
        </p:blipFill>
        <p:spPr>
          <a:xfrm>
            <a:off x="5475540" y="500946"/>
            <a:ext cx="5169278" cy="3590763"/>
          </a:xfrm>
          <a:prstGeom prst="rect">
            <a:avLst/>
          </a:prstGeom>
        </p:spPr>
      </p:pic>
      <p:cxnSp>
        <p:nvCxnSpPr>
          <p:cNvPr id="14" name="Straight Connector 13">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300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3F22EF0-8E59-B7DC-BC9D-220DC665962D}"/>
              </a:ext>
            </a:extLst>
          </p:cNvPr>
          <p:cNvSpPr>
            <a:spLocks noGrp="1"/>
          </p:cNvSpPr>
          <p:nvPr>
            <p:ph idx="1"/>
          </p:nvPr>
        </p:nvSpPr>
        <p:spPr>
          <a:xfrm>
            <a:off x="5288641" y="4564673"/>
            <a:ext cx="5356176" cy="1615463"/>
          </a:xfrm>
        </p:spPr>
        <p:txBody>
          <a:bodyPr anchor="ctr">
            <a:normAutofit/>
          </a:bodyPr>
          <a:lstStyle/>
          <a:p>
            <a:r>
              <a:rPr lang="en-US" sz="1600" dirty="0"/>
              <a:t>Minutes (October 2023)</a:t>
            </a:r>
          </a:p>
          <a:p>
            <a:r>
              <a:rPr lang="en-US" sz="1600" dirty="0"/>
              <a:t>Transit Update </a:t>
            </a:r>
          </a:p>
          <a:p>
            <a:pPr marL="274320" lvl="1" indent="0">
              <a:buNone/>
            </a:pPr>
            <a:endParaRPr lang="en-US" dirty="0"/>
          </a:p>
        </p:txBody>
      </p:sp>
    </p:spTree>
    <p:extLst>
      <p:ext uri="{BB962C8B-B14F-4D97-AF65-F5344CB8AC3E}">
        <p14:creationId xmlns:p14="http://schemas.microsoft.com/office/powerpoint/2010/main" val="4195695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6112-F467-CC9F-58A7-36527B574E92}"/>
              </a:ext>
            </a:extLst>
          </p:cNvPr>
          <p:cNvSpPr>
            <a:spLocks noGrp="1"/>
          </p:cNvSpPr>
          <p:nvPr>
            <p:ph type="title"/>
          </p:nvPr>
        </p:nvSpPr>
        <p:spPr/>
        <p:txBody>
          <a:bodyPr/>
          <a:lstStyle/>
          <a:p>
            <a:r>
              <a:rPr lang="en-US" dirty="0"/>
              <a:t>V. Old Business</a:t>
            </a:r>
          </a:p>
        </p:txBody>
      </p:sp>
      <p:sp>
        <p:nvSpPr>
          <p:cNvPr id="3" name="Text Placeholder 2">
            <a:extLst>
              <a:ext uri="{FF2B5EF4-FFF2-40B4-BE49-F238E27FC236}">
                <a16:creationId xmlns:a16="http://schemas.microsoft.com/office/drawing/2014/main" id="{EC8073D0-9B48-5667-FA61-E56AC75F6D40}"/>
              </a:ext>
            </a:extLst>
          </p:cNvPr>
          <p:cNvSpPr>
            <a:spLocks noGrp="1"/>
          </p:cNvSpPr>
          <p:nvPr>
            <p:ph type="body" sz="quarter" idx="13"/>
          </p:nvPr>
        </p:nvSpPr>
        <p:spPr>
          <a:xfrm>
            <a:off x="0" y="1892807"/>
            <a:ext cx="8659368" cy="781811"/>
          </a:xfrm>
          <a:solidFill>
            <a:schemeClr val="accent3">
              <a:lumMod val="75000"/>
            </a:schemeClr>
          </a:solidFill>
        </p:spPr>
        <p:txBody>
          <a:bodyPr/>
          <a:lstStyle/>
          <a:p>
            <a:r>
              <a:rPr lang="en-US" dirty="0"/>
              <a:t>NCDOT STIP update</a:t>
            </a:r>
          </a:p>
        </p:txBody>
      </p:sp>
      <p:sp>
        <p:nvSpPr>
          <p:cNvPr id="4" name="Text Placeholder 3">
            <a:extLst>
              <a:ext uri="{FF2B5EF4-FFF2-40B4-BE49-F238E27FC236}">
                <a16:creationId xmlns:a16="http://schemas.microsoft.com/office/drawing/2014/main" id="{C35D5B22-D0FF-757B-DB59-1F502C04BBD9}"/>
              </a:ext>
            </a:extLst>
          </p:cNvPr>
          <p:cNvSpPr>
            <a:spLocks noGrp="1"/>
          </p:cNvSpPr>
          <p:nvPr>
            <p:ph type="body" sz="quarter" idx="18"/>
          </p:nvPr>
        </p:nvSpPr>
        <p:spPr>
          <a:solidFill>
            <a:schemeClr val="accent3">
              <a:lumMod val="75000"/>
            </a:schemeClr>
          </a:solidFill>
        </p:spPr>
        <p:txBody>
          <a:bodyPr/>
          <a:lstStyle/>
          <a:p>
            <a:r>
              <a:rPr lang="en-US" dirty="0"/>
              <a:t>A</a:t>
            </a:r>
          </a:p>
        </p:txBody>
      </p:sp>
      <p:sp>
        <p:nvSpPr>
          <p:cNvPr id="5" name="Text Placeholder 4">
            <a:extLst>
              <a:ext uri="{FF2B5EF4-FFF2-40B4-BE49-F238E27FC236}">
                <a16:creationId xmlns:a16="http://schemas.microsoft.com/office/drawing/2014/main" id="{099FB571-0B2E-9E38-AECF-5C73387AB4F4}"/>
              </a:ext>
            </a:extLst>
          </p:cNvPr>
          <p:cNvSpPr>
            <a:spLocks noGrp="1"/>
          </p:cNvSpPr>
          <p:nvPr>
            <p:ph type="body" sz="quarter" idx="14"/>
          </p:nvPr>
        </p:nvSpPr>
        <p:spPr>
          <a:xfrm>
            <a:off x="0" y="3290053"/>
            <a:ext cx="8494776" cy="909825"/>
          </a:xfrm>
          <a:solidFill>
            <a:schemeClr val="accent4">
              <a:lumMod val="75000"/>
            </a:schemeClr>
          </a:solidFill>
        </p:spPr>
        <p:txBody>
          <a:bodyPr/>
          <a:lstStyle/>
          <a:p>
            <a:r>
              <a:rPr lang="en-US" dirty="0"/>
              <a:t>NCDOT Current Projects </a:t>
            </a:r>
          </a:p>
        </p:txBody>
      </p:sp>
      <p:sp>
        <p:nvSpPr>
          <p:cNvPr id="6" name="Text Placeholder 5">
            <a:extLst>
              <a:ext uri="{FF2B5EF4-FFF2-40B4-BE49-F238E27FC236}">
                <a16:creationId xmlns:a16="http://schemas.microsoft.com/office/drawing/2014/main" id="{88D9EBDE-A953-7E8A-B1FE-E04D63125461}"/>
              </a:ext>
            </a:extLst>
          </p:cNvPr>
          <p:cNvSpPr>
            <a:spLocks noGrp="1"/>
          </p:cNvSpPr>
          <p:nvPr>
            <p:ph type="body" sz="quarter" idx="19"/>
          </p:nvPr>
        </p:nvSpPr>
        <p:spPr>
          <a:xfrm>
            <a:off x="8179308" y="3196324"/>
            <a:ext cx="960120" cy="1003554"/>
          </a:xfrm>
          <a:solidFill>
            <a:schemeClr val="accent4">
              <a:lumMod val="75000"/>
            </a:schemeClr>
          </a:solidFill>
        </p:spPr>
        <p:txBody>
          <a:bodyPr/>
          <a:lstStyle/>
          <a:p>
            <a:r>
              <a:rPr lang="en-US" dirty="0"/>
              <a:t>B</a:t>
            </a:r>
          </a:p>
        </p:txBody>
      </p:sp>
      <p:sp>
        <p:nvSpPr>
          <p:cNvPr id="7" name="Text Placeholder 6">
            <a:extLst>
              <a:ext uri="{FF2B5EF4-FFF2-40B4-BE49-F238E27FC236}">
                <a16:creationId xmlns:a16="http://schemas.microsoft.com/office/drawing/2014/main" id="{EC93E271-F351-266C-6B06-36D3C2677B92}"/>
              </a:ext>
            </a:extLst>
          </p:cNvPr>
          <p:cNvSpPr>
            <a:spLocks noGrp="1"/>
          </p:cNvSpPr>
          <p:nvPr>
            <p:ph type="body" sz="quarter" idx="15"/>
          </p:nvPr>
        </p:nvSpPr>
        <p:spPr>
          <a:xfrm>
            <a:off x="0" y="5014512"/>
            <a:ext cx="8659368" cy="1003554"/>
          </a:xfrm>
          <a:solidFill>
            <a:schemeClr val="accent2">
              <a:lumMod val="75000"/>
            </a:schemeClr>
          </a:solidFill>
        </p:spPr>
        <p:txBody>
          <a:bodyPr/>
          <a:lstStyle/>
          <a:p>
            <a:r>
              <a:rPr lang="en-US" dirty="0"/>
              <a:t>Comp. Transportation Plan</a:t>
            </a:r>
          </a:p>
        </p:txBody>
      </p:sp>
      <p:sp>
        <p:nvSpPr>
          <p:cNvPr id="8" name="Text Placeholder 7">
            <a:extLst>
              <a:ext uri="{FF2B5EF4-FFF2-40B4-BE49-F238E27FC236}">
                <a16:creationId xmlns:a16="http://schemas.microsoft.com/office/drawing/2014/main" id="{0CC733DF-7285-CD39-35E7-77713177A88D}"/>
              </a:ext>
            </a:extLst>
          </p:cNvPr>
          <p:cNvSpPr>
            <a:spLocks noGrp="1"/>
          </p:cNvSpPr>
          <p:nvPr>
            <p:ph type="body" sz="quarter" idx="20"/>
          </p:nvPr>
        </p:nvSpPr>
        <p:spPr>
          <a:xfrm>
            <a:off x="8179308" y="5014512"/>
            <a:ext cx="960120" cy="1003554"/>
          </a:xfrm>
          <a:solidFill>
            <a:schemeClr val="accent2">
              <a:lumMod val="75000"/>
            </a:schemeClr>
          </a:solidFill>
        </p:spPr>
        <p:txBody>
          <a:bodyPr/>
          <a:lstStyle/>
          <a:p>
            <a:r>
              <a:rPr lang="en-US" dirty="0"/>
              <a:t>C</a:t>
            </a:r>
          </a:p>
        </p:txBody>
      </p:sp>
      <p:sp>
        <p:nvSpPr>
          <p:cNvPr id="13" name="TextBox 12">
            <a:extLst>
              <a:ext uri="{FF2B5EF4-FFF2-40B4-BE49-F238E27FC236}">
                <a16:creationId xmlns:a16="http://schemas.microsoft.com/office/drawing/2014/main" id="{6D6801A1-AA90-5289-ED00-5EA9B1773550}"/>
              </a:ext>
            </a:extLst>
          </p:cNvPr>
          <p:cNvSpPr txBox="1"/>
          <p:nvPr/>
        </p:nvSpPr>
        <p:spPr>
          <a:xfrm>
            <a:off x="356616" y="2778934"/>
            <a:ext cx="3753032" cy="369332"/>
          </a:xfrm>
          <a:prstGeom prst="rect">
            <a:avLst/>
          </a:prstGeom>
          <a:solidFill>
            <a:schemeClr val="accent5">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Vicki Eastland, Land of Sky RPO</a:t>
            </a:r>
          </a:p>
        </p:txBody>
      </p:sp>
      <p:sp>
        <p:nvSpPr>
          <p:cNvPr id="14" name="TextBox 13">
            <a:extLst>
              <a:ext uri="{FF2B5EF4-FFF2-40B4-BE49-F238E27FC236}">
                <a16:creationId xmlns:a16="http://schemas.microsoft.com/office/drawing/2014/main" id="{C91C3837-D6DC-189C-D19D-8BAD74F1D439}"/>
              </a:ext>
            </a:extLst>
          </p:cNvPr>
          <p:cNvSpPr txBox="1"/>
          <p:nvPr/>
        </p:nvSpPr>
        <p:spPr>
          <a:xfrm>
            <a:off x="356616" y="4367615"/>
            <a:ext cx="8302752" cy="369332"/>
          </a:xfrm>
          <a:prstGeom prst="rect">
            <a:avLst/>
          </a:prstGeom>
          <a:solidFill>
            <a:schemeClr val="accent5">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Steve Williams, Division 14 Planning and Troy Wilson, District 1 Engineer</a:t>
            </a:r>
          </a:p>
        </p:txBody>
      </p:sp>
      <p:sp>
        <p:nvSpPr>
          <p:cNvPr id="15" name="TextBox 14">
            <a:extLst>
              <a:ext uri="{FF2B5EF4-FFF2-40B4-BE49-F238E27FC236}">
                <a16:creationId xmlns:a16="http://schemas.microsoft.com/office/drawing/2014/main" id="{335C1993-A73A-9231-1DD6-7CFF0933F3AB}"/>
              </a:ext>
            </a:extLst>
          </p:cNvPr>
          <p:cNvSpPr txBox="1"/>
          <p:nvPr/>
        </p:nvSpPr>
        <p:spPr>
          <a:xfrm>
            <a:off x="356616" y="6110965"/>
            <a:ext cx="5739384" cy="369332"/>
          </a:xfrm>
          <a:prstGeom prst="rect">
            <a:avLst/>
          </a:prstGeom>
          <a:solidFill>
            <a:schemeClr val="accent5">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Vicki Eastland, LOSRPO or Daniel Sellers, NCDOT</a:t>
            </a:r>
          </a:p>
        </p:txBody>
      </p:sp>
    </p:spTree>
    <p:extLst>
      <p:ext uri="{BB962C8B-B14F-4D97-AF65-F5344CB8AC3E}">
        <p14:creationId xmlns:p14="http://schemas.microsoft.com/office/powerpoint/2010/main" val="2959433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48B9B-6F61-26FD-880B-5CFAA0499A66}"/>
              </a:ext>
            </a:extLst>
          </p:cNvPr>
          <p:cNvSpPr>
            <a:spLocks noGrp="1"/>
          </p:cNvSpPr>
          <p:nvPr>
            <p:ph sz="half" idx="2"/>
          </p:nvPr>
        </p:nvSpPr>
        <p:spPr>
          <a:xfrm>
            <a:off x="953733" y="1936206"/>
            <a:ext cx="8942686" cy="3599107"/>
          </a:xfrm>
        </p:spPr>
        <p:txBody>
          <a:bodyPr vert="horz" lIns="91440" tIns="45720" rIns="91440" bIns="45720" rtlCol="0" anchor="t">
            <a:normAutofit/>
          </a:bodyPr>
          <a:lstStyle/>
          <a:p>
            <a:r>
              <a:rPr lang="en-US" sz="1800" dirty="0"/>
              <a:t>Vicki Eastland, Land of Sky RPO</a:t>
            </a:r>
          </a:p>
          <a:p>
            <a:pPr lvl="1"/>
            <a:endParaRPr lang="en-US" sz="1600" dirty="0"/>
          </a:p>
          <a:p>
            <a:r>
              <a:rPr lang="en-US" sz="1800" dirty="0"/>
              <a:t>This is a routine update for the committee to stay informed on the status of future transportation projects and NCDOT funding statuses as it pertains to Transylvania County. </a:t>
            </a:r>
          </a:p>
        </p:txBody>
      </p:sp>
      <p:sp>
        <p:nvSpPr>
          <p:cNvPr id="6" name="Title 5">
            <a:extLst>
              <a:ext uri="{FF2B5EF4-FFF2-40B4-BE49-F238E27FC236}">
                <a16:creationId xmlns:a16="http://schemas.microsoft.com/office/drawing/2014/main" id="{9B8D1C32-CEDB-F6E2-A01E-72AE1A1D0AD9}"/>
              </a:ext>
            </a:extLst>
          </p:cNvPr>
          <p:cNvSpPr>
            <a:spLocks noGrp="1"/>
          </p:cNvSpPr>
          <p:nvPr>
            <p:ph type="title"/>
          </p:nvPr>
        </p:nvSpPr>
        <p:spPr>
          <a:xfrm>
            <a:off x="2658872" y="184331"/>
            <a:ext cx="9692640" cy="1325562"/>
          </a:xfrm>
        </p:spPr>
        <p:txBody>
          <a:bodyPr>
            <a:normAutofit/>
          </a:bodyPr>
          <a:lstStyle/>
          <a:p>
            <a:r>
              <a:rPr lang="en-US" sz="3600" dirty="0"/>
              <a:t>V-A. NCDOT STIP Update</a:t>
            </a:r>
          </a:p>
        </p:txBody>
      </p:sp>
      <p:sp>
        <p:nvSpPr>
          <p:cNvPr id="20" name="Text Placeholder 19">
            <a:extLst>
              <a:ext uri="{FF2B5EF4-FFF2-40B4-BE49-F238E27FC236}">
                <a16:creationId xmlns:a16="http://schemas.microsoft.com/office/drawing/2014/main" id="{7D61BAD3-11BF-AA74-F4B3-2ABC02077200}"/>
              </a:ext>
            </a:extLst>
          </p:cNvPr>
          <p:cNvSpPr>
            <a:spLocks noGrp="1"/>
          </p:cNvSpPr>
          <p:nvPr>
            <p:ph type="body" sz="quarter" idx="13"/>
          </p:nvPr>
        </p:nvSpPr>
        <p:spPr>
          <a:xfrm>
            <a:off x="1589021" y="1202185"/>
            <a:ext cx="621792" cy="621792"/>
          </a:xfrm>
        </p:spPr>
        <p:txBody>
          <a:bodyPr/>
          <a:lstStyle/>
          <a:p>
            <a:endParaRPr lang="en-US" dirty="0"/>
          </a:p>
        </p:txBody>
      </p:sp>
      <p:sp>
        <p:nvSpPr>
          <p:cNvPr id="11" name="Slide Number Placeholder 10">
            <a:extLst>
              <a:ext uri="{FF2B5EF4-FFF2-40B4-BE49-F238E27FC236}">
                <a16:creationId xmlns:a16="http://schemas.microsoft.com/office/drawing/2014/main" id="{517F181E-B3F5-EEEB-086C-37ADB367909B}"/>
              </a:ext>
            </a:extLst>
          </p:cNvPr>
          <p:cNvSpPr>
            <a:spLocks noGrp="1"/>
          </p:cNvSpPr>
          <p:nvPr>
            <p:ph type="sldNum" sz="quarter" idx="15"/>
          </p:nvPr>
        </p:nvSpPr>
        <p:spPr/>
        <p:txBody>
          <a:bodyPr>
            <a:normAutofit lnSpcReduction="10000"/>
          </a:bodyPr>
          <a:lstStyle/>
          <a:p>
            <a:fld id="{CC43B8D3-9A08-F84C-9DD4-44948BA52D4B}" type="slidenum">
              <a:rPr lang="en-US" dirty="0" smtClean="0"/>
              <a:pPr/>
              <a:t>34</a:t>
            </a:fld>
            <a:endParaRPr lang="en-US" dirty="0"/>
          </a:p>
        </p:txBody>
      </p:sp>
    </p:spTree>
    <p:extLst>
      <p:ext uri="{BB962C8B-B14F-4D97-AF65-F5344CB8AC3E}">
        <p14:creationId xmlns:p14="http://schemas.microsoft.com/office/powerpoint/2010/main" val="3895033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3695857-4513-45F7-B3B2-6EEAFCBE3227}"/>
              </a:ext>
            </a:extLst>
          </p:cNvPr>
          <p:cNvSpPr>
            <a:spLocks noGrp="1"/>
          </p:cNvSpPr>
          <p:nvPr>
            <p:ph type="subTitle" idx="1"/>
          </p:nvPr>
        </p:nvSpPr>
        <p:spPr>
          <a:xfrm>
            <a:off x="2143125" y="6249017"/>
            <a:ext cx="7610475" cy="365760"/>
          </a:xfrm>
        </p:spPr>
        <p:txBody>
          <a:bodyPr>
            <a:normAutofit fontScale="92500" lnSpcReduction="20000"/>
          </a:bodyPr>
          <a:lstStyle/>
          <a:p>
            <a:pPr>
              <a:lnSpc>
                <a:spcPct val="110000"/>
              </a:lnSpc>
            </a:pPr>
            <a:r>
              <a:rPr lang="en-US" sz="2200" dirty="0">
                <a:solidFill>
                  <a:srgbClr val="002060"/>
                </a:solidFill>
                <a:latin typeface="Tw Cen MT" panose="020B0602020104020603" pitchFamily="34" charset="0"/>
              </a:rPr>
              <a:t>Vicki L. Eastland, Land of Sky Rural Planning Organization</a:t>
            </a:r>
          </a:p>
          <a:p>
            <a:endParaRPr lang="en-US" sz="3200" dirty="0">
              <a:solidFill>
                <a:schemeClr val="bg1"/>
              </a:solidFill>
            </a:endParaRPr>
          </a:p>
          <a:p>
            <a:endParaRPr lang="en-US" dirty="0"/>
          </a:p>
        </p:txBody>
      </p:sp>
      <p:sp>
        <p:nvSpPr>
          <p:cNvPr id="2" name="Title 1">
            <a:extLst>
              <a:ext uri="{FF2B5EF4-FFF2-40B4-BE49-F238E27FC236}">
                <a16:creationId xmlns:a16="http://schemas.microsoft.com/office/drawing/2014/main" id="{423D35DA-727B-40A6-AB9D-13C2B9CC6DB7}"/>
              </a:ext>
            </a:extLst>
          </p:cNvPr>
          <p:cNvSpPr>
            <a:spLocks noGrp="1"/>
          </p:cNvSpPr>
          <p:nvPr>
            <p:ph type="ctrTitle"/>
          </p:nvPr>
        </p:nvSpPr>
        <p:spPr>
          <a:xfrm>
            <a:off x="1403163" y="5700377"/>
            <a:ext cx="9386304" cy="548640"/>
          </a:xfrm>
        </p:spPr>
        <p:txBody>
          <a:bodyPr>
            <a:normAutofit fontScale="90000"/>
          </a:bodyPr>
          <a:lstStyle/>
          <a:p>
            <a:r>
              <a:rPr lang="en-US" sz="4200" dirty="0">
                <a:solidFill>
                  <a:srgbClr val="002060"/>
                </a:solidFill>
                <a:latin typeface="Tw Cen MT" panose="020B0602020104020603" pitchFamily="34" charset="0"/>
              </a:rPr>
              <a:t>NCDOT </a:t>
            </a:r>
            <a:r>
              <a:rPr lang="en-US" sz="4400" dirty="0">
                <a:solidFill>
                  <a:srgbClr val="002060"/>
                </a:solidFill>
                <a:latin typeface="Tw Cen MT" panose="020B0602020104020603" pitchFamily="34" charset="0"/>
              </a:rPr>
              <a:t>Prioritization</a:t>
            </a:r>
            <a:r>
              <a:rPr lang="en-US" sz="4200" dirty="0">
                <a:solidFill>
                  <a:srgbClr val="002060"/>
                </a:solidFill>
                <a:latin typeface="Tw Cen MT" panose="020B0602020104020603" pitchFamily="34" charset="0"/>
              </a:rPr>
              <a:t> 7.0 AKA SPOT7.0</a:t>
            </a:r>
          </a:p>
        </p:txBody>
      </p:sp>
      <p:pic>
        <p:nvPicPr>
          <p:cNvPr id="4" name="Picture 3"/>
          <p:cNvPicPr>
            <a:picLocks noChangeAspect="1"/>
          </p:cNvPicPr>
          <p:nvPr/>
        </p:nvPicPr>
        <p:blipFill>
          <a:blip r:embed="rId2"/>
          <a:stretch>
            <a:fillRect/>
          </a:stretch>
        </p:blipFill>
        <p:spPr>
          <a:xfrm>
            <a:off x="338656" y="108922"/>
            <a:ext cx="11515319" cy="5423577"/>
          </a:xfrm>
          <a:prstGeom prst="rect">
            <a:avLst/>
          </a:prstGeom>
        </p:spPr>
      </p:pic>
    </p:spTree>
    <p:extLst>
      <p:ext uri="{BB962C8B-B14F-4D97-AF65-F5344CB8AC3E}">
        <p14:creationId xmlns:p14="http://schemas.microsoft.com/office/powerpoint/2010/main" val="1987984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4" name="Rectangle 3"/>
          <p:cNvSpPr/>
          <p:nvPr/>
        </p:nvSpPr>
        <p:spPr>
          <a:xfrm>
            <a:off x="295274" y="1369189"/>
            <a:ext cx="11553825" cy="4832092"/>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The Prioritization Process (aka, SPOT) is the process in which the </a:t>
            </a:r>
            <a:r>
              <a:rPr kumimoji="0" lang="en-US" sz="2800" b="1"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majority</a:t>
            </a: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 of </a:t>
            </a:r>
            <a:r>
              <a:rPr kumimoji="0" lang="en-US" sz="2800" b="1"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funding decisions </a:t>
            </a: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are made for </a:t>
            </a:r>
            <a:r>
              <a:rPr kumimoji="0" lang="en-US" sz="2800" b="1"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transportation improvement projects</a:t>
            </a: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North Carolina has a relatively unique process for prioritizing projects that is </a:t>
            </a:r>
            <a:r>
              <a:rPr kumimoji="0" lang="en-US" sz="2800" b="1"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data-driven</a:t>
            </a: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 and </a:t>
            </a:r>
            <a:r>
              <a:rPr kumimoji="0" lang="en-US" sz="2800" b="1"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transparent</a:t>
            </a: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 as </a:t>
            </a:r>
            <a:r>
              <a:rPr kumimoji="0" lang="en-US" sz="2800" b="1"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mandated</a:t>
            </a: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 by the </a:t>
            </a:r>
            <a:r>
              <a:rPr kumimoji="0" lang="en-US" sz="2800" b="1"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Strategic Transportation Investments law (STI)</a:t>
            </a: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MPOs, RPOs</a:t>
            </a: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 and </a:t>
            </a:r>
            <a:r>
              <a:rPr kumimoji="0" lang="en-US" sz="2800" b="1"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NCDOT Divisions </a:t>
            </a: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work together to develop and prioritize projects across the state with the </a:t>
            </a:r>
            <a:r>
              <a:rPr kumimoji="0" lang="en-US" sz="2800" b="1"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goal</a:t>
            </a: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 of </a:t>
            </a:r>
            <a:r>
              <a:rPr kumimoji="0" lang="en-US" sz="2800" b="1"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efficiently</a:t>
            </a: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 using </a:t>
            </a:r>
            <a:r>
              <a:rPr kumimoji="0" lang="en-US" sz="2800" b="1"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transportation funds </a:t>
            </a: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to </a:t>
            </a:r>
            <a:r>
              <a:rPr kumimoji="0" lang="en-US" sz="2800" b="1"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enhance infrastructure while supporting economic growth and local needs.</a:t>
            </a: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 </a:t>
            </a:r>
          </a:p>
        </p:txBody>
      </p:sp>
      <p:sp>
        <p:nvSpPr>
          <p:cNvPr id="5" name="TextBox 4"/>
          <p:cNvSpPr txBox="1"/>
          <p:nvPr/>
        </p:nvSpPr>
        <p:spPr>
          <a:xfrm>
            <a:off x="862012" y="333375"/>
            <a:ext cx="104203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What Is Prioritization and Why do we do it </a:t>
            </a:r>
          </a:p>
        </p:txBody>
      </p:sp>
    </p:spTree>
    <p:extLst>
      <p:ext uri="{BB962C8B-B14F-4D97-AF65-F5344CB8AC3E}">
        <p14:creationId xmlns:p14="http://schemas.microsoft.com/office/powerpoint/2010/main" val="2350955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8476" y="671814"/>
            <a:ext cx="9720072" cy="1169156"/>
          </a:xfrm>
        </p:spPr>
        <p:txBody>
          <a:bodyPr/>
          <a:lstStyle/>
          <a:p>
            <a:r>
              <a:rPr lang="en-US" dirty="0"/>
              <a:t>How L</a:t>
            </a:r>
            <a:r>
              <a:rPr lang="en-US" dirty="0">
                <a:solidFill>
                  <a:schemeClr val="tx1"/>
                </a:solidFill>
              </a:rPr>
              <a:t>OS</a:t>
            </a:r>
            <a:r>
              <a:rPr lang="en-US" dirty="0"/>
              <a:t>Rpo determines projects to submit</a:t>
            </a:r>
          </a:p>
        </p:txBody>
      </p:sp>
      <p:graphicFrame>
        <p:nvGraphicFramePr>
          <p:cNvPr id="4" name="Content Placeholder 3"/>
          <p:cNvGraphicFramePr>
            <a:graphicFrameLocks noGrp="1"/>
          </p:cNvGraphicFramePr>
          <p:nvPr>
            <p:ph idx="1"/>
          </p:nvPr>
        </p:nvGraphicFramePr>
        <p:xfrm>
          <a:off x="1855028" y="2084833"/>
          <a:ext cx="72898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Image result for NCD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3976" y="3684933"/>
            <a:ext cx="1294572" cy="12945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8AC0E6-8526-4F86-8E05-DF288D80970F}"/>
              </a:ext>
            </a:extLst>
          </p:cNvPr>
          <p:cNvSpPr txBox="1"/>
          <p:nvPr/>
        </p:nvSpPr>
        <p:spPr>
          <a:xfrm>
            <a:off x="6392355" y="5807946"/>
            <a:ext cx="306411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It is preferred that projects are in a regionally or locally-adopted plan</a:t>
            </a:r>
          </a:p>
        </p:txBody>
      </p:sp>
      <p:sp>
        <p:nvSpPr>
          <p:cNvPr id="6" name="TextBox 5">
            <a:extLst>
              <a:ext uri="{FF2B5EF4-FFF2-40B4-BE49-F238E27FC236}">
                <a16:creationId xmlns:a16="http://schemas.microsoft.com/office/drawing/2014/main" id="{1828610F-6CCB-4341-866A-BE962C2069F0}"/>
              </a:ext>
            </a:extLst>
          </p:cNvPr>
          <p:cNvSpPr txBox="1"/>
          <p:nvPr/>
        </p:nvSpPr>
        <p:spPr>
          <a:xfrm>
            <a:off x="6392355" y="2048406"/>
            <a:ext cx="306411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Division Engineers may also submit projects</a:t>
            </a:r>
          </a:p>
        </p:txBody>
      </p:sp>
    </p:spTree>
    <p:extLst>
      <p:ext uri="{BB962C8B-B14F-4D97-AF65-F5344CB8AC3E}">
        <p14:creationId xmlns:p14="http://schemas.microsoft.com/office/powerpoint/2010/main" val="3710182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graphicFrame>
        <p:nvGraphicFramePr>
          <p:cNvPr id="3" name="Diagram 2"/>
          <p:cNvGraphicFramePr/>
          <p:nvPr/>
        </p:nvGraphicFramePr>
        <p:xfrm>
          <a:off x="3203171" y="1435744"/>
          <a:ext cx="5785659" cy="492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518615" y="307881"/>
            <a:ext cx="6430735" cy="10464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Where Projects Come From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099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768EC14-E471-4BD0-B47C-F9E06D39CF12}"/>
              </a:ext>
            </a:extLst>
          </p:cNvPr>
          <p:cNvSpPr>
            <a:spLocks noGrp="1"/>
          </p:cNvSpPr>
          <p:nvPr>
            <p:ph type="title"/>
          </p:nvPr>
        </p:nvSpPr>
        <p:spPr>
          <a:xfrm>
            <a:off x="838199" y="247302"/>
            <a:ext cx="10515600" cy="1027740"/>
          </a:xfrm>
        </p:spPr>
        <p:txBody>
          <a:bodyPr/>
          <a:lstStyle/>
          <a:p>
            <a:r>
              <a:rPr lang="en-US" dirty="0">
                <a:latin typeface="Tw Cen MT" panose="020B0602020104020603" pitchFamily="34" charset="0"/>
              </a:rPr>
              <a:t>How STI Works</a:t>
            </a:r>
          </a:p>
        </p:txBody>
      </p:sp>
      <p:graphicFrame>
        <p:nvGraphicFramePr>
          <p:cNvPr id="10" name="Table 9">
            <a:extLst>
              <a:ext uri="{FF2B5EF4-FFF2-40B4-BE49-F238E27FC236}">
                <a16:creationId xmlns:a16="http://schemas.microsoft.com/office/drawing/2014/main" id="{F00C7D92-5D8B-DE7C-3ACC-D90EB9CDB513}"/>
              </a:ext>
            </a:extLst>
          </p:cNvPr>
          <p:cNvGraphicFramePr>
            <a:graphicFrameLocks noGrp="1"/>
          </p:cNvGraphicFramePr>
          <p:nvPr/>
        </p:nvGraphicFramePr>
        <p:xfrm>
          <a:off x="80209" y="1124430"/>
          <a:ext cx="12031579" cy="5634293"/>
        </p:xfrm>
        <a:graphic>
          <a:graphicData uri="http://schemas.openxmlformats.org/drawingml/2006/table">
            <a:tbl>
              <a:tblPr firstRow="1" bandRow="1">
                <a:tableStyleId>{5C22544A-7EE6-4342-B048-85BDC9FD1C3A}</a:tableStyleId>
              </a:tblPr>
              <a:tblGrid>
                <a:gridCol w="2999874">
                  <a:extLst>
                    <a:ext uri="{9D8B030D-6E8A-4147-A177-3AD203B41FA5}">
                      <a16:colId xmlns:a16="http://schemas.microsoft.com/office/drawing/2014/main" val="3195394015"/>
                    </a:ext>
                  </a:extLst>
                </a:gridCol>
                <a:gridCol w="3266103">
                  <a:extLst>
                    <a:ext uri="{9D8B030D-6E8A-4147-A177-3AD203B41FA5}">
                      <a16:colId xmlns:a16="http://schemas.microsoft.com/office/drawing/2014/main" val="3003411265"/>
                    </a:ext>
                  </a:extLst>
                </a:gridCol>
                <a:gridCol w="2882801">
                  <a:extLst>
                    <a:ext uri="{9D8B030D-6E8A-4147-A177-3AD203B41FA5}">
                      <a16:colId xmlns:a16="http://schemas.microsoft.com/office/drawing/2014/main" val="3731295180"/>
                    </a:ext>
                  </a:extLst>
                </a:gridCol>
                <a:gridCol w="2882801">
                  <a:extLst>
                    <a:ext uri="{9D8B030D-6E8A-4147-A177-3AD203B41FA5}">
                      <a16:colId xmlns:a16="http://schemas.microsoft.com/office/drawing/2014/main" val="2222528975"/>
                    </a:ext>
                  </a:extLst>
                </a:gridCol>
              </a:tblGrid>
              <a:tr h="569800">
                <a:tc>
                  <a:txBody>
                    <a:bodyPr/>
                    <a:lstStyle/>
                    <a:p>
                      <a:r>
                        <a:rPr lang="en-US" sz="2800" b="1" dirty="0">
                          <a:solidFill>
                            <a:schemeClr val="tx1"/>
                          </a:solidFill>
                        </a:rPr>
                        <a:t>Funding Tier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dirty="0">
                          <a:solidFill>
                            <a:schemeClr val="tx1"/>
                          </a:solidFill>
                        </a:rPr>
                        <a:t>Statewide Mobility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dirty="0">
                          <a:solidFill>
                            <a:schemeClr val="tx1"/>
                          </a:solidFill>
                        </a:rPr>
                        <a:t>Regional Impact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dirty="0">
                          <a:solidFill>
                            <a:schemeClr val="tx1"/>
                          </a:solidFill>
                        </a:rPr>
                        <a:t>Division Needs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0154046"/>
                  </a:ext>
                </a:extLst>
              </a:tr>
              <a:tr h="561474">
                <a:tc>
                  <a:txBody>
                    <a:bodyPr/>
                    <a:lstStyle/>
                    <a:p>
                      <a:r>
                        <a:rPr lang="en-US" sz="2600" b="1" i="0" u="none" strike="noStrike" kern="1200" baseline="0" dirty="0">
                          <a:solidFill>
                            <a:schemeClr val="dk1"/>
                          </a:solidFill>
                          <a:latin typeface="+mn-lt"/>
                          <a:ea typeface="+mn-ea"/>
                          <a:cs typeface="+mn-cs"/>
                        </a:rPr>
                        <a:t>Quantitative Score</a:t>
                      </a:r>
                      <a:endParaRPr lang="en-US" sz="2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600" b="0" i="0" u="none" strike="noStrike" kern="1200" baseline="0" dirty="0">
                          <a:solidFill>
                            <a:schemeClr val="dk1"/>
                          </a:solidFill>
                          <a:latin typeface="+mn-lt"/>
                          <a:ea typeface="+mn-ea"/>
                          <a:cs typeface="+mn-cs"/>
                        </a:rPr>
                        <a:t>100% of Total Score </a:t>
                      </a:r>
                      <a:endParaRPr lang="en-US" sz="2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600" b="0" i="0" u="none" strike="noStrike" kern="1200" baseline="0" dirty="0">
                          <a:solidFill>
                            <a:schemeClr val="dk1"/>
                          </a:solidFill>
                          <a:latin typeface="+mn-lt"/>
                          <a:ea typeface="+mn-ea"/>
                          <a:cs typeface="+mn-cs"/>
                        </a:rPr>
                        <a:t>70% of Total Score</a:t>
                      </a:r>
                      <a:endParaRPr lang="en-US" sz="2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600" b="0" i="0" u="none" strike="noStrike" kern="1200" baseline="0" dirty="0">
                          <a:solidFill>
                            <a:schemeClr val="dk1"/>
                          </a:solidFill>
                          <a:latin typeface="+mn-lt"/>
                          <a:ea typeface="+mn-ea"/>
                          <a:cs typeface="+mn-cs"/>
                        </a:rPr>
                        <a:t>50% of Total Score</a:t>
                      </a:r>
                      <a:endParaRPr lang="en-US" sz="2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1814723"/>
                  </a:ext>
                </a:extLst>
              </a:tr>
              <a:tr h="465221">
                <a:tc>
                  <a:txBody>
                    <a:bodyPr/>
                    <a:lstStyle/>
                    <a:p>
                      <a:r>
                        <a:rPr lang="en-US" sz="2600" b="1" dirty="0"/>
                        <a:t>RPO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6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6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600"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8827511"/>
                  </a:ext>
                </a:extLst>
              </a:tr>
              <a:tr h="540619">
                <a:tc>
                  <a:txBody>
                    <a:bodyPr/>
                    <a:lstStyle/>
                    <a:p>
                      <a:r>
                        <a:rPr lang="en-US" sz="2600" b="1" dirty="0"/>
                        <a:t>Division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6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6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600"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8247559"/>
                  </a:ext>
                </a:extLst>
              </a:tr>
              <a:tr h="418852">
                <a:tc>
                  <a:txBody>
                    <a:bodyPr/>
                    <a:lstStyle/>
                    <a:p>
                      <a:r>
                        <a:rPr lang="en-US" sz="2600" b="1" dirty="0"/>
                        <a:t>Percent of Available STI Funding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600" dirty="0"/>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60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60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5821724"/>
                  </a:ext>
                </a:extLst>
              </a:tr>
              <a:tr h="1614454">
                <a:tc>
                  <a:txBody>
                    <a:bodyPr/>
                    <a:lstStyle/>
                    <a:p>
                      <a:r>
                        <a:rPr lang="en-US" sz="2600" b="1" dirty="0"/>
                        <a:t>How the funds are Distributed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600" dirty="0"/>
                        <a:t>All Statewide Projects Compete Across the State</a:t>
                      </a:r>
                    </a:p>
                    <a:p>
                      <a:endParaRPr lang="en-US" sz="2600" dirty="0"/>
                    </a:p>
                    <a:p>
                      <a:r>
                        <a:rPr lang="en-US" sz="2000" dirty="0">
                          <a:solidFill>
                            <a:srgbClr val="002060"/>
                          </a:solidFill>
                        </a:rPr>
                        <a:t>(There are no Statewide Eligible Projects in Transylvania County)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600" dirty="0"/>
                        <a:t>Split Between 7 Regions (2 NCDOT Divisions) (Amount Based Population) Regional Competition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600" dirty="0"/>
                        <a:t>Split Equally Between 14 NCDOT Divisions. Projects Compete Within the Division.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2885305"/>
                  </a:ext>
                </a:extLst>
              </a:tr>
            </a:tbl>
          </a:graphicData>
        </a:graphic>
      </p:graphicFrame>
    </p:spTree>
    <p:extLst>
      <p:ext uri="{BB962C8B-B14F-4D97-AF65-F5344CB8AC3E}">
        <p14:creationId xmlns:p14="http://schemas.microsoft.com/office/powerpoint/2010/main" val="655298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113A-5D3A-7682-DA35-DB072AA47700}"/>
              </a:ext>
            </a:extLst>
          </p:cNvPr>
          <p:cNvSpPr>
            <a:spLocks noGrp="1"/>
          </p:cNvSpPr>
          <p:nvPr>
            <p:ph type="title"/>
          </p:nvPr>
        </p:nvSpPr>
        <p:spPr/>
        <p:txBody>
          <a:bodyPr>
            <a:normAutofit/>
          </a:bodyPr>
          <a:lstStyle/>
          <a:p>
            <a:r>
              <a:rPr lang="en-US" dirty="0"/>
              <a:t>B. Review of Responsibilities</a:t>
            </a:r>
          </a:p>
        </p:txBody>
      </p:sp>
      <p:sp>
        <p:nvSpPr>
          <p:cNvPr id="3" name="Content Placeholder 2">
            <a:extLst>
              <a:ext uri="{FF2B5EF4-FFF2-40B4-BE49-F238E27FC236}">
                <a16:creationId xmlns:a16="http://schemas.microsoft.com/office/drawing/2014/main" id="{B57E1838-246A-D952-7D1C-42BB76F8CF67}"/>
              </a:ext>
            </a:extLst>
          </p:cNvPr>
          <p:cNvSpPr>
            <a:spLocks noGrp="1"/>
          </p:cNvSpPr>
          <p:nvPr>
            <p:ph idx="1"/>
          </p:nvPr>
        </p:nvSpPr>
        <p:spPr/>
        <p:txBody>
          <a:bodyPr>
            <a:normAutofit/>
          </a:bodyPr>
          <a:lstStyle/>
          <a:p>
            <a:r>
              <a:rPr lang="en-US" dirty="0"/>
              <a:t>Transportation Advisory Committee (TAC) is an advisory board to the Transylvania County Commissioners, with representation from the City of Brevard and the Town of Rosman. TAC is responsible for the following:</a:t>
            </a:r>
          </a:p>
          <a:p>
            <a:endParaRPr lang="en-US" dirty="0"/>
          </a:p>
          <a:p>
            <a:pPr lvl="1">
              <a:buFont typeface="Courier New" panose="02070309020205020404" pitchFamily="49" charset="0"/>
              <a:buChar char="o"/>
            </a:pPr>
            <a:r>
              <a:rPr lang="en-US" dirty="0"/>
              <a:t>Reviews current road conditions.</a:t>
            </a:r>
          </a:p>
          <a:p>
            <a:pPr lvl="1">
              <a:buFont typeface="Courier New" panose="02070309020205020404" pitchFamily="49" charset="0"/>
              <a:buChar char="o"/>
            </a:pPr>
            <a:r>
              <a:rPr lang="en-US" dirty="0"/>
              <a:t>Advises the County Board of Commissioners and the NC Department of Transportation (DOT).</a:t>
            </a:r>
          </a:p>
          <a:p>
            <a:pPr lvl="1">
              <a:buFont typeface="Courier New" panose="02070309020205020404" pitchFamily="49" charset="0"/>
              <a:buChar char="o"/>
            </a:pPr>
            <a:r>
              <a:rPr lang="en-US" dirty="0"/>
              <a:t>Participates in transportation project prioritization in Transylvania County as part of NC’s State Transportation Improvement Program (STIP). (Division 14)</a:t>
            </a:r>
          </a:p>
          <a:p>
            <a:pPr lvl="1">
              <a:buFont typeface="Courier New" panose="02070309020205020404" pitchFamily="49" charset="0"/>
              <a:buChar char="o"/>
            </a:pPr>
            <a:r>
              <a:rPr lang="en-US" dirty="0"/>
              <a:t>Participates in the development of the County’s Comprehensive Transportation Plan every five years to ten years.</a:t>
            </a:r>
          </a:p>
          <a:p>
            <a:pPr lvl="1">
              <a:buFont typeface="Courier New" panose="02070309020205020404" pitchFamily="49" charset="0"/>
              <a:buChar char="o"/>
            </a:pPr>
            <a:r>
              <a:rPr lang="en-US" dirty="0"/>
              <a:t>Considers alternate transportation projects including pedestrian, bicycling, and greenway trails.</a:t>
            </a:r>
          </a:p>
        </p:txBody>
      </p:sp>
    </p:spTree>
    <p:extLst>
      <p:ext uri="{BB962C8B-B14F-4D97-AF65-F5344CB8AC3E}">
        <p14:creationId xmlns:p14="http://schemas.microsoft.com/office/powerpoint/2010/main" val="2446484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768EC14-E471-4BD0-B47C-F9E06D39CF12}"/>
              </a:ext>
            </a:extLst>
          </p:cNvPr>
          <p:cNvSpPr>
            <a:spLocks noGrp="1"/>
          </p:cNvSpPr>
          <p:nvPr>
            <p:ph type="title"/>
          </p:nvPr>
        </p:nvSpPr>
        <p:spPr>
          <a:xfrm>
            <a:off x="838200" y="116979"/>
            <a:ext cx="10515600" cy="1027740"/>
          </a:xfrm>
        </p:spPr>
        <p:txBody>
          <a:bodyPr/>
          <a:lstStyle/>
          <a:p>
            <a:r>
              <a:rPr lang="en-US" dirty="0">
                <a:latin typeface="Tw Cen MT" panose="020B0602020104020603" pitchFamily="34" charset="0"/>
              </a:rPr>
              <a:t>How STI Works</a:t>
            </a:r>
          </a:p>
        </p:txBody>
      </p:sp>
      <p:pic>
        <p:nvPicPr>
          <p:cNvPr id="9" name="Picture 8">
            <a:extLst>
              <a:ext uri="{FF2B5EF4-FFF2-40B4-BE49-F238E27FC236}">
                <a16:creationId xmlns:a16="http://schemas.microsoft.com/office/drawing/2014/main" id="{6CC2DD76-C1E7-9937-A2BB-113A0BDE5C71}"/>
              </a:ext>
            </a:extLst>
          </p:cNvPr>
          <p:cNvPicPr>
            <a:picLocks noChangeAspect="1"/>
          </p:cNvPicPr>
          <p:nvPr/>
        </p:nvPicPr>
        <p:blipFill>
          <a:blip r:embed="rId3"/>
          <a:stretch>
            <a:fillRect/>
          </a:stretch>
        </p:blipFill>
        <p:spPr>
          <a:xfrm>
            <a:off x="1365870" y="1023883"/>
            <a:ext cx="9460259" cy="5713281"/>
          </a:xfrm>
          <a:prstGeom prst="rect">
            <a:avLst/>
          </a:prstGeom>
        </p:spPr>
      </p:pic>
    </p:spTree>
    <p:extLst>
      <p:ext uri="{BB962C8B-B14F-4D97-AF65-F5344CB8AC3E}">
        <p14:creationId xmlns:p14="http://schemas.microsoft.com/office/powerpoint/2010/main" val="1670626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174FD-E2B0-292C-C797-487D2D04896D}"/>
              </a:ext>
            </a:extLst>
          </p:cNvPr>
          <p:cNvSpPr>
            <a:spLocks noGrp="1"/>
          </p:cNvSpPr>
          <p:nvPr>
            <p:ph type="title"/>
          </p:nvPr>
        </p:nvSpPr>
        <p:spPr>
          <a:xfrm>
            <a:off x="832146" y="373672"/>
            <a:ext cx="10527707" cy="942382"/>
          </a:xfrm>
        </p:spPr>
        <p:txBody>
          <a:bodyPr>
            <a:normAutofit fontScale="90000"/>
          </a:bodyPr>
          <a:lstStyle/>
          <a:p>
            <a:r>
              <a:rPr lang="en-US" sz="4900" dirty="0">
                <a:latin typeface="Tw Cen MT" panose="020B0602020104020603" pitchFamily="34" charset="0"/>
              </a:rPr>
              <a:t>Regions and Divisions</a:t>
            </a:r>
            <a:br>
              <a:rPr lang="en-US" sz="4400" dirty="0">
                <a:latin typeface="Tw Cen MT" panose="020B0602020104020603" pitchFamily="34" charset="0"/>
              </a:rPr>
            </a:br>
            <a:endParaRPr lang="en-US" dirty="0"/>
          </a:p>
        </p:txBody>
      </p:sp>
      <p:pic>
        <p:nvPicPr>
          <p:cNvPr id="3" name="Picture 2">
            <a:extLst>
              <a:ext uri="{FF2B5EF4-FFF2-40B4-BE49-F238E27FC236}">
                <a16:creationId xmlns:a16="http://schemas.microsoft.com/office/drawing/2014/main" id="{F8A12E87-DA90-4384-9254-0E84494CE9C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666" r="1666"/>
          <a:stretch/>
        </p:blipFill>
        <p:spPr bwMode="auto">
          <a:xfrm>
            <a:off x="1497839" y="1402736"/>
            <a:ext cx="8846205" cy="48946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36037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2" name="TextBox 1"/>
          <p:cNvSpPr txBox="1"/>
          <p:nvPr/>
        </p:nvSpPr>
        <p:spPr>
          <a:xfrm>
            <a:off x="1964661" y="362171"/>
            <a:ext cx="784452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Land of Sky RPO SPOT7.0 Details</a:t>
            </a:r>
          </a:p>
        </p:txBody>
      </p:sp>
      <p:sp>
        <p:nvSpPr>
          <p:cNvPr id="3" name="TextBox 2"/>
          <p:cNvSpPr txBox="1"/>
          <p:nvPr/>
        </p:nvSpPr>
        <p:spPr>
          <a:xfrm>
            <a:off x="1075348" y="1758581"/>
            <a:ext cx="9836604" cy="224676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Land of Sky RPO is allocated 15 Project Submittals in each Mode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15 Highway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15 Bike or Ped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15 Public Transit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
        <p:nvSpPr>
          <p:cNvPr id="4" name="TextBox 3"/>
          <p:cNvSpPr txBox="1"/>
          <p:nvPr/>
        </p:nvSpPr>
        <p:spPr>
          <a:xfrm>
            <a:off x="1075348" y="5052037"/>
            <a:ext cx="10738645" cy="95410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Land of Sky RPO receives 1,200 Local Input Points for Regional Impact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Projects and 1,200 Local Input Points for Division Needs Projects</a:t>
            </a:r>
          </a:p>
        </p:txBody>
      </p:sp>
      <p:sp>
        <p:nvSpPr>
          <p:cNvPr id="5" name="TextBox 4"/>
          <p:cNvSpPr txBox="1"/>
          <p:nvPr/>
        </p:nvSpPr>
        <p:spPr>
          <a:xfrm>
            <a:off x="1075348" y="3987236"/>
            <a:ext cx="10354309" cy="80021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Land of Sky RPO also has 9 Carryover Highway Projects in this 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913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768EC14-E471-4BD0-B47C-F9E06D39CF12}"/>
              </a:ext>
            </a:extLst>
          </p:cNvPr>
          <p:cNvSpPr>
            <a:spLocks noGrp="1"/>
          </p:cNvSpPr>
          <p:nvPr>
            <p:ph type="title"/>
          </p:nvPr>
        </p:nvSpPr>
        <p:spPr>
          <a:xfrm>
            <a:off x="838200" y="365125"/>
            <a:ext cx="10515600" cy="685483"/>
          </a:xfrm>
        </p:spPr>
        <p:txBody>
          <a:bodyPr>
            <a:normAutofit fontScale="90000"/>
          </a:bodyPr>
          <a:lstStyle/>
          <a:p>
            <a:r>
              <a:rPr lang="en-US" dirty="0">
                <a:latin typeface="Tw Cen MT" panose="020B0602020104020603" pitchFamily="34" charset="0"/>
              </a:rPr>
              <a:t>Where we are Right Now</a:t>
            </a:r>
          </a:p>
        </p:txBody>
      </p:sp>
      <p:pic>
        <p:nvPicPr>
          <p:cNvPr id="2" name="Picture 1"/>
          <p:cNvPicPr>
            <a:picLocks noChangeAspect="1"/>
          </p:cNvPicPr>
          <p:nvPr/>
        </p:nvPicPr>
        <p:blipFill rotWithShape="1">
          <a:blip r:embed="rId3"/>
          <a:srcRect t="37206"/>
          <a:stretch/>
        </p:blipFill>
        <p:spPr>
          <a:xfrm>
            <a:off x="1776658" y="1273667"/>
            <a:ext cx="8570991" cy="4041159"/>
          </a:xfrm>
          <a:prstGeom prst="rect">
            <a:avLst/>
          </a:prstGeom>
          <a:ln>
            <a:noFill/>
          </a:ln>
        </p:spPr>
      </p:pic>
      <p:sp>
        <p:nvSpPr>
          <p:cNvPr id="3" name="Rectangle 2"/>
          <p:cNvSpPr/>
          <p:nvPr/>
        </p:nvSpPr>
        <p:spPr>
          <a:xfrm>
            <a:off x="1615439" y="5127666"/>
            <a:ext cx="8961120" cy="138499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 Projects that are submitted in the SPOT process will be </a:t>
            </a:r>
            <a:r>
              <a:rPr kumimoji="0" lang="en-US" sz="2800" b="1" i="1"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under consideration</a:t>
            </a:r>
            <a:r>
              <a:rPr kumimoji="0" lang="en-US" sz="2800" b="1"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Times New Roman" panose="02020603050405020304" pitchFamily="18" charset="0"/>
                <a:cs typeface="Times New Roman" panose="02020603050405020304" pitchFamily="18" charset="0"/>
              </a:rPr>
              <a:t>for funding for the 2026-2035 State Transportation Improvement Program (STIP).</a:t>
            </a:r>
            <a:endParaRPr kumimoji="0" lang="en-US" sz="2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F048757-C0F4-C69C-04BD-E9E959DC0737}"/>
                  </a:ext>
                </a:extLst>
              </p14:cNvPr>
              <p14:cNvContentPartPr/>
              <p14:nvPr/>
            </p14:nvContentPartPr>
            <p14:xfrm>
              <a:off x="2901255" y="1312700"/>
              <a:ext cx="1452240" cy="882000"/>
            </p14:xfrm>
          </p:contentPart>
        </mc:Choice>
        <mc:Fallback xmlns="">
          <p:pic>
            <p:nvPicPr>
              <p:cNvPr id="7" name="Ink 6">
                <a:extLst>
                  <a:ext uri="{FF2B5EF4-FFF2-40B4-BE49-F238E27FC236}">
                    <a16:creationId xmlns:a16="http://schemas.microsoft.com/office/drawing/2014/main" id="{FF048757-C0F4-C69C-04BD-E9E959DC0737}"/>
                  </a:ext>
                </a:extLst>
              </p:cNvPr>
              <p:cNvPicPr/>
              <p:nvPr/>
            </p:nvPicPr>
            <p:blipFill>
              <a:blip r:embed="rId5"/>
              <a:stretch>
                <a:fillRect/>
              </a:stretch>
            </p:blipFill>
            <p:spPr>
              <a:xfrm>
                <a:off x="2838615" y="1250060"/>
                <a:ext cx="1577880" cy="1007640"/>
              </a:xfrm>
              <a:prstGeom prst="rect">
                <a:avLst/>
              </a:prstGeom>
            </p:spPr>
          </p:pic>
        </mc:Fallback>
      </mc:AlternateContent>
    </p:spTree>
    <p:extLst>
      <p:ext uri="{BB962C8B-B14F-4D97-AF65-F5344CB8AC3E}">
        <p14:creationId xmlns:p14="http://schemas.microsoft.com/office/powerpoint/2010/main" val="2934975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2709944" y="-112296"/>
            <a:ext cx="677211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SPOT7.0 Updated Key Dates</a:t>
            </a:r>
          </a:p>
        </p:txBody>
      </p:sp>
      <p:grpSp>
        <p:nvGrpSpPr>
          <p:cNvPr id="8" name="Group 7">
            <a:extLst>
              <a:ext uri="{FF2B5EF4-FFF2-40B4-BE49-F238E27FC236}">
                <a16:creationId xmlns:a16="http://schemas.microsoft.com/office/drawing/2014/main" id="{EE639379-7994-B936-9928-9FDBB1859166}"/>
              </a:ext>
            </a:extLst>
          </p:cNvPr>
          <p:cNvGrpSpPr/>
          <p:nvPr/>
        </p:nvGrpSpPr>
        <p:grpSpPr>
          <a:xfrm>
            <a:off x="641618" y="657145"/>
            <a:ext cx="11277475" cy="6136895"/>
            <a:chOff x="1090654" y="657145"/>
            <a:chExt cx="11277475" cy="6136895"/>
          </a:xfrm>
        </p:grpSpPr>
        <p:pic>
          <p:nvPicPr>
            <p:cNvPr id="3" name="Picture 2" descr="A list of project tasks&#10;&#10;Description automatically generated with medium confidence">
              <a:extLst>
                <a:ext uri="{FF2B5EF4-FFF2-40B4-BE49-F238E27FC236}">
                  <a16:creationId xmlns:a16="http://schemas.microsoft.com/office/drawing/2014/main" id="{63FF9058-DFD4-3B7B-75A8-3768C9F3C6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0654" y="657145"/>
              <a:ext cx="10010691" cy="6136895"/>
            </a:xfrm>
            <a:prstGeom prst="rect">
              <a:avLst/>
            </a:prstGeom>
            <a:noFill/>
            <a:ln>
              <a:noFill/>
            </a:ln>
          </p:spPr>
        </p:pic>
        <p:sp>
          <p:nvSpPr>
            <p:cNvPr id="5" name="Callout: Left Arrow 4">
              <a:extLst>
                <a:ext uri="{FF2B5EF4-FFF2-40B4-BE49-F238E27FC236}">
                  <a16:creationId xmlns:a16="http://schemas.microsoft.com/office/drawing/2014/main" id="{AC488BE0-8175-DD1B-3F1C-A55442D1F15D}"/>
                </a:ext>
              </a:extLst>
            </p:cNvPr>
            <p:cNvSpPr/>
            <p:nvPr/>
          </p:nvSpPr>
          <p:spPr>
            <a:xfrm>
              <a:off x="11021102" y="4155392"/>
              <a:ext cx="1179443" cy="1063487"/>
            </a:xfrm>
            <a:prstGeom prst="leftArrowCallou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23A7164-5733-C055-9332-212EEEE617A5}"/>
                </a:ext>
              </a:extLst>
            </p:cNvPr>
            <p:cNvSpPr txBox="1"/>
            <p:nvPr/>
          </p:nvSpPr>
          <p:spPr>
            <a:xfrm>
              <a:off x="11395515" y="4363969"/>
              <a:ext cx="9726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We are Here</a:t>
              </a:r>
            </a:p>
          </p:txBody>
        </p:sp>
      </p:grpSp>
    </p:spTree>
    <p:extLst>
      <p:ext uri="{BB962C8B-B14F-4D97-AF65-F5344CB8AC3E}">
        <p14:creationId xmlns:p14="http://schemas.microsoft.com/office/powerpoint/2010/main" val="1048196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grpSp>
        <p:nvGrpSpPr>
          <p:cNvPr id="6" name="Group 5"/>
          <p:cNvGrpSpPr/>
          <p:nvPr/>
        </p:nvGrpSpPr>
        <p:grpSpPr>
          <a:xfrm>
            <a:off x="2529249" y="1516405"/>
            <a:ext cx="7090972" cy="4397004"/>
            <a:chOff x="2529249" y="1516405"/>
            <a:chExt cx="7090972" cy="4263217"/>
          </a:xfrm>
        </p:grpSpPr>
        <p:pic>
          <p:nvPicPr>
            <p:cNvPr id="3" name="Picture 2"/>
            <p:cNvPicPr>
              <a:picLocks noChangeAspect="1"/>
            </p:cNvPicPr>
            <p:nvPr/>
          </p:nvPicPr>
          <p:blipFill rotWithShape="1">
            <a:blip r:embed="rId3"/>
            <a:srcRect l="904" t="1328" r="150" b="1906"/>
            <a:stretch/>
          </p:blipFill>
          <p:spPr>
            <a:xfrm>
              <a:off x="2529249" y="1516405"/>
              <a:ext cx="7090972" cy="4263217"/>
            </a:xfrm>
            <a:prstGeom prst="rect">
              <a:avLst/>
            </a:prstGeom>
            <a:ln>
              <a:solidFill>
                <a:schemeClr val="bg1"/>
              </a:solidFill>
            </a:ln>
          </p:spPr>
        </p:pic>
        <p:sp>
          <p:nvSpPr>
            <p:cNvPr id="4" name="TextBox 3"/>
            <p:cNvSpPr txBox="1"/>
            <p:nvPr/>
          </p:nvSpPr>
          <p:spPr>
            <a:xfrm>
              <a:off x="4228847" y="4162353"/>
              <a:ext cx="3599537" cy="161726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0000"/>
                  </a:solidFill>
                  <a:effectLst/>
                  <a:uLnTx/>
                  <a:uFillTx/>
                  <a:latin typeface="Calibri" panose="020F0502020204030204"/>
                  <a:ea typeface="+mn-ea"/>
                  <a:cs typeface="+mn-cs"/>
                </a:rPr>
                <a:t>  2025</a:t>
              </a:r>
            </a:p>
          </p:txBody>
        </p:sp>
      </p:grpSp>
      <p:sp>
        <p:nvSpPr>
          <p:cNvPr id="8" name="Title 7">
            <a:extLst>
              <a:ext uri="{FF2B5EF4-FFF2-40B4-BE49-F238E27FC236}">
                <a16:creationId xmlns:a16="http://schemas.microsoft.com/office/drawing/2014/main" id="{5768EC14-E471-4BD0-B47C-F9E06D39CF12}"/>
              </a:ext>
            </a:extLst>
          </p:cNvPr>
          <p:cNvSpPr>
            <a:spLocks noGrp="1"/>
          </p:cNvSpPr>
          <p:nvPr>
            <p:ph type="title"/>
          </p:nvPr>
        </p:nvSpPr>
        <p:spPr>
          <a:xfrm>
            <a:off x="838200" y="379136"/>
            <a:ext cx="10515600" cy="1027740"/>
          </a:xfrm>
        </p:spPr>
        <p:txBody>
          <a:bodyPr/>
          <a:lstStyle/>
          <a:p>
            <a:r>
              <a:rPr lang="en-US" dirty="0">
                <a:latin typeface="Tw Cen MT" panose="020B0602020104020603" pitchFamily="34" charset="0"/>
              </a:rPr>
              <a:t>The Goal of the Process</a:t>
            </a:r>
          </a:p>
        </p:txBody>
      </p:sp>
      <p:sp>
        <p:nvSpPr>
          <p:cNvPr id="2" name="TextBox 1"/>
          <p:cNvSpPr txBox="1"/>
          <p:nvPr/>
        </p:nvSpPr>
        <p:spPr>
          <a:xfrm>
            <a:off x="3104707" y="4848446"/>
            <a:ext cx="970137"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2026-2035</a:t>
            </a:r>
          </a:p>
        </p:txBody>
      </p:sp>
      <p:sp>
        <p:nvSpPr>
          <p:cNvPr id="5" name="TextBox 4">
            <a:extLst>
              <a:ext uri="{FF2B5EF4-FFF2-40B4-BE49-F238E27FC236}">
                <a16:creationId xmlns:a16="http://schemas.microsoft.com/office/drawing/2014/main" id="{53B3ABC9-B197-C55C-2534-EACDAC30B844}"/>
              </a:ext>
            </a:extLst>
          </p:cNvPr>
          <p:cNvSpPr txBox="1"/>
          <p:nvPr/>
        </p:nvSpPr>
        <p:spPr>
          <a:xfrm>
            <a:off x="7756636" y="4786891"/>
            <a:ext cx="131561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February</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2025</a:t>
            </a:r>
          </a:p>
        </p:txBody>
      </p:sp>
    </p:spTree>
    <p:extLst>
      <p:ext uri="{BB962C8B-B14F-4D97-AF65-F5344CB8AC3E}">
        <p14:creationId xmlns:p14="http://schemas.microsoft.com/office/powerpoint/2010/main" val="880632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9CF9F-2C63-D5F1-5836-9C545CCDC1C0}"/>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C79AC24D-2FF4-4718-8EE5-ABC39D745FC3}"/>
              </a:ext>
            </a:extLst>
          </p:cNvPr>
          <p:cNvPicPr>
            <a:picLocks noGrp="1" noChangeAspect="1"/>
          </p:cNvPicPr>
          <p:nvPr>
            <p:ph idx="1"/>
          </p:nvPr>
        </p:nvPicPr>
        <p:blipFill>
          <a:blip r:embed="rId2"/>
          <a:stretch>
            <a:fillRect/>
          </a:stretch>
        </p:blipFill>
        <p:spPr>
          <a:xfrm>
            <a:off x="536604" y="97271"/>
            <a:ext cx="10630159" cy="6529658"/>
          </a:xfrm>
        </p:spPr>
      </p:pic>
    </p:spTree>
    <p:extLst>
      <p:ext uri="{BB962C8B-B14F-4D97-AF65-F5344CB8AC3E}">
        <p14:creationId xmlns:p14="http://schemas.microsoft.com/office/powerpoint/2010/main" val="3004230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9CF9F-2C63-D5F1-5836-9C545CCDC1C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92431B6-E71A-0690-8F69-E2E7FAE330A3}"/>
              </a:ext>
            </a:extLst>
          </p:cNvPr>
          <p:cNvPicPr>
            <a:picLocks noGrp="1" noChangeAspect="1"/>
          </p:cNvPicPr>
          <p:nvPr>
            <p:ph idx="1"/>
          </p:nvPr>
        </p:nvPicPr>
        <p:blipFill>
          <a:blip r:embed="rId2"/>
          <a:stretch>
            <a:fillRect/>
          </a:stretch>
        </p:blipFill>
        <p:spPr>
          <a:xfrm>
            <a:off x="2669309" y="88683"/>
            <a:ext cx="6234546" cy="6899348"/>
          </a:xfrm>
        </p:spPr>
      </p:pic>
    </p:spTree>
    <p:extLst>
      <p:ext uri="{BB962C8B-B14F-4D97-AF65-F5344CB8AC3E}">
        <p14:creationId xmlns:p14="http://schemas.microsoft.com/office/powerpoint/2010/main" val="3215082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6D0F-E186-B7E8-AFDB-C050A4217F1B}"/>
              </a:ext>
            </a:extLst>
          </p:cNvPr>
          <p:cNvSpPr>
            <a:spLocks noGrp="1"/>
          </p:cNvSpPr>
          <p:nvPr>
            <p:ph type="title"/>
          </p:nvPr>
        </p:nvSpPr>
        <p:spPr>
          <a:xfrm>
            <a:off x="2542472" y="420624"/>
            <a:ext cx="9472744" cy="1133856"/>
          </a:xfrm>
        </p:spPr>
        <p:txBody>
          <a:bodyPr>
            <a:normAutofit fontScale="90000"/>
          </a:bodyPr>
          <a:lstStyle/>
          <a:p>
            <a:r>
              <a:rPr lang="en-US" dirty="0"/>
              <a:t>V-B. NCDOT Current Project Updates</a:t>
            </a:r>
          </a:p>
        </p:txBody>
      </p:sp>
      <p:sp>
        <p:nvSpPr>
          <p:cNvPr id="3" name="Content Placeholder 2">
            <a:extLst>
              <a:ext uri="{FF2B5EF4-FFF2-40B4-BE49-F238E27FC236}">
                <a16:creationId xmlns:a16="http://schemas.microsoft.com/office/drawing/2014/main" id="{C8EF42F7-A50C-430B-1478-1A3501D99D8C}"/>
              </a:ext>
            </a:extLst>
          </p:cNvPr>
          <p:cNvSpPr>
            <a:spLocks noGrp="1"/>
          </p:cNvSpPr>
          <p:nvPr>
            <p:ph idx="1"/>
          </p:nvPr>
        </p:nvSpPr>
        <p:spPr/>
        <p:txBody>
          <a:bodyPr/>
          <a:lstStyle/>
          <a:p>
            <a:r>
              <a:rPr lang="en-US" dirty="0"/>
              <a:t>Steve Williams, NCDOT, Division 14 Planning and Troy Wilson, NCDOT, Division 14, District 1 Engineer..</a:t>
            </a:r>
          </a:p>
          <a:p>
            <a:pPr lvl="1"/>
            <a:endParaRPr lang="en-US" dirty="0"/>
          </a:p>
          <a:p>
            <a:r>
              <a:rPr lang="en-US" dirty="0"/>
              <a:t>This is a routine update </a:t>
            </a:r>
            <a:r>
              <a:rPr lang="en-US" sz="1800" dirty="0">
                <a:effectLst/>
                <a:latin typeface="Century Schoolbook" panose="02040604050505020304" pitchFamily="18" charset="0"/>
                <a:ea typeface="Calibri" panose="020F0502020204030204" pitchFamily="34" charset="0"/>
                <a:cs typeface="Times New Roman" panose="02020603050405020304" pitchFamily="18" charset="0"/>
              </a:rPr>
              <a:t>will provide the committee status updates for transportation projects that are already funded or are already under construction as they pertain to Transylvania County. </a:t>
            </a:r>
            <a:endParaRPr lang="en-US" dirty="0">
              <a:latin typeface="Century Schoolbook" panose="02040604050505020304" pitchFamily="18" charset="0"/>
            </a:endParaRPr>
          </a:p>
        </p:txBody>
      </p:sp>
      <p:sp>
        <p:nvSpPr>
          <p:cNvPr id="4" name="Text Placeholder 3">
            <a:extLst>
              <a:ext uri="{FF2B5EF4-FFF2-40B4-BE49-F238E27FC236}">
                <a16:creationId xmlns:a16="http://schemas.microsoft.com/office/drawing/2014/main" id="{9B8A6833-DD57-CE10-79CC-B50E7B47370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373103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9">
            <a:extLst>
              <a:ext uri="{FF2B5EF4-FFF2-40B4-BE49-F238E27FC236}">
                <a16:creationId xmlns:a16="http://schemas.microsoft.com/office/drawing/2014/main" id="{F77205DC-F09A-0640-E315-B78B97C93CA9}"/>
              </a:ext>
            </a:extLst>
          </p:cNvPr>
          <p:cNvGraphicFramePr>
            <a:graphicFrameLocks/>
          </p:cNvGraphicFramePr>
          <p:nvPr>
            <p:extLst>
              <p:ext uri="{D42A27DB-BD31-4B8C-83A1-F6EECF244321}">
                <p14:modId xmlns:p14="http://schemas.microsoft.com/office/powerpoint/2010/main" val="1677973584"/>
              </p:ext>
            </p:extLst>
          </p:nvPr>
        </p:nvGraphicFramePr>
        <p:xfrm>
          <a:off x="459200" y="1674024"/>
          <a:ext cx="10184416" cy="3972057"/>
        </p:xfrm>
        <a:graphic>
          <a:graphicData uri="http://schemas.openxmlformats.org/drawingml/2006/table">
            <a:tbl>
              <a:tblPr firstRow="1" bandRow="1">
                <a:tableStyleId>{E929F9F4-4A8F-4326-A1B4-22849713DDAB}</a:tableStyleId>
              </a:tblPr>
              <a:tblGrid>
                <a:gridCol w="2330427">
                  <a:extLst>
                    <a:ext uri="{9D8B030D-6E8A-4147-A177-3AD203B41FA5}">
                      <a16:colId xmlns:a16="http://schemas.microsoft.com/office/drawing/2014/main" val="1821802182"/>
                    </a:ext>
                  </a:extLst>
                </a:gridCol>
                <a:gridCol w="4637301">
                  <a:extLst>
                    <a:ext uri="{9D8B030D-6E8A-4147-A177-3AD203B41FA5}">
                      <a16:colId xmlns:a16="http://schemas.microsoft.com/office/drawing/2014/main" val="3244162248"/>
                    </a:ext>
                  </a:extLst>
                </a:gridCol>
                <a:gridCol w="1442752">
                  <a:extLst>
                    <a:ext uri="{9D8B030D-6E8A-4147-A177-3AD203B41FA5}">
                      <a16:colId xmlns:a16="http://schemas.microsoft.com/office/drawing/2014/main" val="3958474437"/>
                    </a:ext>
                  </a:extLst>
                </a:gridCol>
                <a:gridCol w="1773936">
                  <a:extLst>
                    <a:ext uri="{9D8B030D-6E8A-4147-A177-3AD203B41FA5}">
                      <a16:colId xmlns:a16="http://schemas.microsoft.com/office/drawing/2014/main" val="2522486223"/>
                    </a:ext>
                  </a:extLst>
                </a:gridCol>
              </a:tblGrid>
              <a:tr h="598287">
                <a:tc>
                  <a:txBody>
                    <a:bodyPr/>
                    <a:lstStyle/>
                    <a:p>
                      <a:pPr algn="ctr"/>
                      <a:r>
                        <a:rPr lang="en-US" sz="1600" dirty="0"/>
                        <a:t>Route/</a:t>
                      </a:r>
                      <a:r>
                        <a:rPr lang="en-US" sz="1600" dirty="0">
                          <a:solidFill>
                            <a:srgbClr val="FFFF00"/>
                          </a:solidFill>
                        </a:rPr>
                        <a:t>TIP #</a:t>
                      </a:r>
                    </a:p>
                  </a:txBody>
                  <a:tcPr/>
                </a:tc>
                <a:tc>
                  <a:txBody>
                    <a:bodyPr/>
                    <a:lstStyle/>
                    <a:p>
                      <a:pPr algn="ctr"/>
                      <a:r>
                        <a:rPr lang="en-US" sz="1600" dirty="0"/>
                        <a:t>Description</a:t>
                      </a:r>
                    </a:p>
                  </a:txBody>
                  <a:tcPr/>
                </a:tc>
                <a:tc>
                  <a:txBody>
                    <a:bodyPr/>
                    <a:lstStyle/>
                    <a:p>
                      <a:pPr algn="ctr"/>
                      <a:r>
                        <a:rPr lang="en-US" sz="1600" dirty="0"/>
                        <a:t>Completion Date</a:t>
                      </a:r>
                    </a:p>
                  </a:txBody>
                  <a:tcPr/>
                </a:tc>
                <a:tc>
                  <a:txBody>
                    <a:bodyPr/>
                    <a:lstStyle/>
                    <a:p>
                      <a:pPr algn="ctr"/>
                      <a:r>
                        <a:rPr lang="en-US" sz="1600" dirty="0"/>
                        <a:t>Completion %</a:t>
                      </a:r>
                    </a:p>
                  </a:txBody>
                  <a:tcPr/>
                </a:tc>
                <a:extLst>
                  <a:ext uri="{0D108BD9-81ED-4DB2-BD59-A6C34878D82A}">
                    <a16:rowId xmlns:a16="http://schemas.microsoft.com/office/drawing/2014/main" val="507212336"/>
                  </a:ext>
                </a:extLst>
              </a:tr>
              <a:tr h="526548">
                <a:tc>
                  <a:txBody>
                    <a:bodyPr/>
                    <a:lstStyle/>
                    <a:p>
                      <a:r>
                        <a:rPr lang="en-US" sz="1400" dirty="0"/>
                        <a:t>US 64: </a:t>
                      </a:r>
                      <a:r>
                        <a:rPr lang="en-US" sz="1400" b="1" dirty="0">
                          <a:solidFill>
                            <a:srgbClr val="FFFF00"/>
                          </a:solidFill>
                        </a:rPr>
                        <a:t>R-57941, U-5104</a:t>
                      </a:r>
                    </a:p>
                  </a:txBody>
                  <a:tcPr/>
                </a:tc>
                <a:tc>
                  <a:txBody>
                    <a:bodyPr/>
                    <a:lstStyle/>
                    <a:p>
                      <a:r>
                        <a:rPr lang="en-US" sz="1400" dirty="0"/>
                        <a:t>Caldwell St near Bracken Ln to US 64 near Brevard Academy</a:t>
                      </a:r>
                    </a:p>
                  </a:txBody>
                  <a:tcPr/>
                </a:tc>
                <a:tc>
                  <a:txBody>
                    <a:bodyPr/>
                    <a:lstStyle/>
                    <a:p>
                      <a:r>
                        <a:rPr lang="en-US" sz="1400" b="0" dirty="0"/>
                        <a:t>6/25/23</a:t>
                      </a:r>
                    </a:p>
                    <a:p>
                      <a:r>
                        <a:rPr lang="en-US" sz="1400" b="0" dirty="0"/>
                        <a:t>*Revised Date:</a:t>
                      </a:r>
                    </a:p>
                    <a:p>
                      <a:r>
                        <a:rPr lang="en-US" sz="1400" b="0" dirty="0"/>
                        <a:t>10/21/2023</a:t>
                      </a:r>
                    </a:p>
                  </a:txBody>
                  <a:tcPr/>
                </a:tc>
                <a:tc>
                  <a:txBody>
                    <a:bodyPr/>
                    <a:lstStyle/>
                    <a:p>
                      <a:r>
                        <a:rPr lang="en-US" sz="1400" b="1" dirty="0">
                          <a:solidFill>
                            <a:srgbClr val="FFFF00"/>
                          </a:solidFill>
                        </a:rPr>
                        <a:t>84%</a:t>
                      </a:r>
                    </a:p>
                  </a:txBody>
                  <a:tcPr/>
                </a:tc>
                <a:extLst>
                  <a:ext uri="{0D108BD9-81ED-4DB2-BD59-A6C34878D82A}">
                    <a16:rowId xmlns:a16="http://schemas.microsoft.com/office/drawing/2014/main" val="1266723532"/>
                  </a:ext>
                </a:extLst>
              </a:tr>
              <a:tr h="535310">
                <a:tc>
                  <a:txBody>
                    <a:bodyPr/>
                    <a:lstStyle/>
                    <a:p>
                      <a:r>
                        <a:rPr lang="en-US" sz="1400" dirty="0"/>
                        <a:t>US 64:</a:t>
                      </a:r>
                      <a:r>
                        <a:rPr lang="en-US" sz="1400" b="1" dirty="0">
                          <a:solidFill>
                            <a:srgbClr val="FFFF00"/>
                          </a:solidFill>
                        </a:rPr>
                        <a:t>R-5799</a:t>
                      </a:r>
                      <a:endParaRPr lang="en-US" sz="1400" dirty="0"/>
                    </a:p>
                  </a:txBody>
                  <a:tcPr/>
                </a:tc>
                <a:tc>
                  <a:txBody>
                    <a:bodyPr/>
                    <a:lstStyle/>
                    <a:p>
                      <a:r>
                        <a:rPr lang="en-US" sz="1400" dirty="0"/>
                        <a:t>Intersection of US-64/US-276 and US 280 (Asheville Hwy)</a:t>
                      </a:r>
                    </a:p>
                  </a:txBody>
                  <a:tcPr/>
                </a:tc>
                <a:tc>
                  <a:txBody>
                    <a:bodyPr/>
                    <a:lstStyle/>
                    <a:p>
                      <a:r>
                        <a:rPr lang="en-US" sz="1400" b="0" dirty="0"/>
                        <a:t>5/14/2027</a:t>
                      </a:r>
                    </a:p>
                  </a:txBody>
                  <a:tcPr/>
                </a:tc>
                <a:tc>
                  <a:txBody>
                    <a:bodyPr/>
                    <a:lstStyle/>
                    <a:p>
                      <a:r>
                        <a:rPr lang="en-US" sz="1400" b="0" dirty="0">
                          <a:solidFill>
                            <a:schemeClr val="bg1"/>
                          </a:solidFill>
                        </a:rPr>
                        <a:t>10%</a:t>
                      </a:r>
                    </a:p>
                  </a:txBody>
                  <a:tcPr/>
                </a:tc>
                <a:extLst>
                  <a:ext uri="{0D108BD9-81ED-4DB2-BD59-A6C34878D82A}">
                    <a16:rowId xmlns:a16="http://schemas.microsoft.com/office/drawing/2014/main" val="2291123897"/>
                  </a:ext>
                </a:extLst>
              </a:tr>
              <a:tr h="448357">
                <a:tc>
                  <a:txBody>
                    <a:bodyPr/>
                    <a:lstStyle/>
                    <a:p>
                      <a:r>
                        <a:rPr lang="en-US" sz="1400" dirty="0"/>
                        <a:t>US 64</a:t>
                      </a:r>
                    </a:p>
                  </a:txBody>
                  <a:tcPr/>
                </a:tc>
                <a:tc>
                  <a:txBody>
                    <a:bodyPr/>
                    <a:lstStyle/>
                    <a:p>
                      <a:r>
                        <a:rPr lang="en-US" sz="1400" dirty="0"/>
                        <a:t>Resurfacing on Rosman Hwy and various secondary routes throughout TC</a:t>
                      </a:r>
                    </a:p>
                  </a:txBody>
                  <a:tcPr/>
                </a:tc>
                <a:tc>
                  <a:txBody>
                    <a:bodyPr/>
                    <a:lstStyle/>
                    <a:p>
                      <a:r>
                        <a:rPr lang="en-US" sz="1400" b="0" dirty="0"/>
                        <a:t>10/15/2023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FFFF00"/>
                          </a:solidFill>
                        </a:rPr>
                        <a:t>77%</a:t>
                      </a:r>
                    </a:p>
                  </a:txBody>
                  <a:tcPr/>
                </a:tc>
                <a:extLst>
                  <a:ext uri="{0D108BD9-81ED-4DB2-BD59-A6C34878D82A}">
                    <a16:rowId xmlns:a16="http://schemas.microsoft.com/office/drawing/2014/main" val="396345941"/>
                  </a:ext>
                </a:extLst>
              </a:tr>
              <a:tr h="437044">
                <a:tc>
                  <a:txBody>
                    <a:bodyPr/>
                    <a:lstStyle/>
                    <a:p>
                      <a:r>
                        <a:rPr lang="en-US" sz="1400" dirty="0"/>
                        <a:t>SR-1309</a:t>
                      </a:r>
                    </a:p>
                  </a:txBody>
                  <a:tcPr/>
                </a:tc>
                <a:tc>
                  <a:txBody>
                    <a:bodyPr/>
                    <a:lstStyle/>
                    <a:p>
                      <a:r>
                        <a:rPr lang="en-US" sz="1400" dirty="0"/>
                        <a:t>Bridge (#63) over West Fork of French Broad River on Silversteen Road</a:t>
                      </a:r>
                    </a:p>
                  </a:txBody>
                  <a:tcPr/>
                </a:tc>
                <a:tc>
                  <a:txBody>
                    <a:bodyPr/>
                    <a:lstStyle/>
                    <a:p>
                      <a:r>
                        <a:rPr lang="en-US" sz="1400" b="0" dirty="0"/>
                        <a:t>5/15/2025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23%</a:t>
                      </a:r>
                    </a:p>
                  </a:txBody>
                  <a:tcPr/>
                </a:tc>
                <a:extLst>
                  <a:ext uri="{0D108BD9-81ED-4DB2-BD59-A6C34878D82A}">
                    <a16:rowId xmlns:a16="http://schemas.microsoft.com/office/drawing/2014/main" val="3268912456"/>
                  </a:ext>
                </a:extLst>
              </a:tr>
              <a:tr h="5353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Century Schoolbook" panose="02040604050505020304"/>
                          <a:ea typeface="+mn-ea"/>
                          <a:cs typeface="+mn-cs"/>
                        </a:rPr>
                        <a:t>SR-1615/</a:t>
                      </a:r>
                      <a:r>
                        <a:rPr kumimoji="0" lang="en-US" sz="1400" b="1" i="0" u="none" strike="noStrike" kern="1200" cap="none" spc="0" normalizeH="0" baseline="0" noProof="0" dirty="0">
                          <a:ln>
                            <a:noFill/>
                          </a:ln>
                          <a:solidFill>
                            <a:srgbClr val="FFFF00"/>
                          </a:solidFill>
                          <a:effectLst/>
                          <a:uLnTx/>
                          <a:uFillTx/>
                          <a:latin typeface="Century Schoolbook" panose="02040604050505020304"/>
                          <a:ea typeface="+mn-ea"/>
                          <a:cs typeface="+mn-cs"/>
                        </a:rPr>
                        <a:t>HA-002</a:t>
                      </a:r>
                    </a:p>
                  </a:txBody>
                  <a:tcPr/>
                </a:tc>
                <a:tc>
                  <a:txBody>
                    <a:bodyPr/>
                    <a:lstStyle/>
                    <a:p>
                      <a:r>
                        <a:rPr lang="en-US" sz="1400" dirty="0"/>
                        <a:t>Mountain Industrial Drive Road Extension in Jennings Industrial Park</a:t>
                      </a:r>
                    </a:p>
                  </a:txBody>
                  <a:tcPr/>
                </a:tc>
                <a:tc>
                  <a:txBody>
                    <a:bodyPr/>
                    <a:lstStyle/>
                    <a:p>
                      <a:r>
                        <a:rPr lang="en-US" sz="1400" dirty="0"/>
                        <a:t>10/19/2024</a:t>
                      </a:r>
                    </a:p>
                  </a:txBody>
                  <a:tcPr/>
                </a:tc>
                <a:tc>
                  <a:txBody>
                    <a:bodyPr/>
                    <a:lstStyle/>
                    <a:p>
                      <a:r>
                        <a:rPr lang="en-US" sz="1400" dirty="0"/>
                        <a:t>27%</a:t>
                      </a:r>
                    </a:p>
                  </a:txBody>
                  <a:tcPr/>
                </a:tc>
                <a:extLst>
                  <a:ext uri="{0D108BD9-81ED-4DB2-BD59-A6C34878D82A}">
                    <a16:rowId xmlns:a16="http://schemas.microsoft.com/office/drawing/2014/main" val="3686494662"/>
                  </a:ext>
                </a:extLst>
              </a:tr>
              <a:tr h="5353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Century Schoolbook" panose="02040604050505020304"/>
                          <a:ea typeface="+mn-ea"/>
                          <a:cs typeface="+mn-cs"/>
                        </a:rPr>
                        <a:t>US 276: </a:t>
                      </a:r>
                      <a:r>
                        <a:rPr kumimoji="0" lang="en-US" sz="1400" b="1" i="0" u="none" strike="noStrike" kern="1200" cap="none" spc="0" normalizeH="0" baseline="0" noProof="0" dirty="0">
                          <a:ln>
                            <a:noFill/>
                          </a:ln>
                          <a:solidFill>
                            <a:srgbClr val="FFFF00"/>
                          </a:solidFill>
                          <a:effectLst/>
                          <a:uLnTx/>
                          <a:uFillTx/>
                          <a:latin typeface="Century Schoolbook" panose="02040604050505020304"/>
                          <a:ea typeface="+mn-ea"/>
                          <a:cs typeface="+mn-cs"/>
                        </a:rPr>
                        <a:t>EB-5858</a:t>
                      </a:r>
                    </a:p>
                  </a:txBody>
                  <a:tcPr/>
                </a:tc>
                <a:tc>
                  <a:txBody>
                    <a:bodyPr/>
                    <a:lstStyle/>
                    <a:p>
                      <a:r>
                        <a:rPr lang="en-US" sz="1400" dirty="0"/>
                        <a:t>Pedestrian Bridge across Davidson River</a:t>
                      </a:r>
                    </a:p>
                  </a:txBody>
                  <a:tcPr/>
                </a:tc>
                <a:tc>
                  <a:txBody>
                    <a:bodyPr/>
                    <a:lstStyle/>
                    <a:p>
                      <a:r>
                        <a:rPr lang="en-US" sz="1400" dirty="0"/>
                        <a:t>4/11/2025</a:t>
                      </a:r>
                    </a:p>
                  </a:txBody>
                  <a:tcPr/>
                </a:tc>
                <a:tc>
                  <a:txBody>
                    <a:bodyPr/>
                    <a:lstStyle/>
                    <a:p>
                      <a:r>
                        <a:rPr lang="en-US" sz="1400" dirty="0"/>
                        <a:t>39%</a:t>
                      </a:r>
                    </a:p>
                  </a:txBody>
                  <a:tcPr/>
                </a:tc>
                <a:extLst>
                  <a:ext uri="{0D108BD9-81ED-4DB2-BD59-A6C34878D82A}">
                    <a16:rowId xmlns:a16="http://schemas.microsoft.com/office/drawing/2014/main" val="3258399870"/>
                  </a:ext>
                </a:extLst>
              </a:tr>
            </a:tbl>
          </a:graphicData>
        </a:graphic>
      </p:graphicFrame>
      <p:sp>
        <p:nvSpPr>
          <p:cNvPr id="4" name="TextBox 3">
            <a:extLst>
              <a:ext uri="{FF2B5EF4-FFF2-40B4-BE49-F238E27FC236}">
                <a16:creationId xmlns:a16="http://schemas.microsoft.com/office/drawing/2014/main" id="{70BC334A-3492-A9CE-14A1-1D8C15AA90C4}"/>
              </a:ext>
            </a:extLst>
          </p:cNvPr>
          <p:cNvSpPr txBox="1"/>
          <p:nvPr/>
        </p:nvSpPr>
        <p:spPr>
          <a:xfrm>
            <a:off x="548640" y="163919"/>
            <a:ext cx="10186416" cy="769441"/>
          </a:xfrm>
          <a:prstGeom prst="rect">
            <a:avLst/>
          </a:prstGeom>
          <a:noFill/>
        </p:spPr>
        <p:txBody>
          <a:bodyPr wrap="square" rtlCol="0">
            <a:spAutoFit/>
          </a:bodyPr>
          <a:lstStyle/>
          <a:p>
            <a:r>
              <a:rPr lang="en-US" sz="4400" dirty="0">
                <a:latin typeface="+mj-lt"/>
              </a:rPr>
              <a:t>Quick Update on NCDOT Projects</a:t>
            </a:r>
          </a:p>
        </p:txBody>
      </p:sp>
    </p:spTree>
    <p:extLst>
      <p:ext uri="{BB962C8B-B14F-4D97-AF65-F5344CB8AC3E}">
        <p14:creationId xmlns:p14="http://schemas.microsoft.com/office/powerpoint/2010/main" val="214748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729A509-992F-8C10-902D-182448B5A1AE}"/>
              </a:ext>
            </a:extLst>
          </p:cNvPr>
          <p:cNvSpPr>
            <a:spLocks noGrp="1"/>
          </p:cNvSpPr>
          <p:nvPr>
            <p:ph type="title"/>
          </p:nvPr>
        </p:nvSpPr>
        <p:spPr>
          <a:xfrm>
            <a:off x="1289086" y="683260"/>
            <a:ext cx="9692640" cy="1325562"/>
          </a:xfrm>
        </p:spPr>
        <p:txBody>
          <a:bodyPr/>
          <a:lstStyle/>
          <a:p>
            <a:r>
              <a:rPr lang="en-US" dirty="0"/>
              <a:t>Public Comment</a:t>
            </a:r>
          </a:p>
        </p:txBody>
      </p:sp>
      <p:sp>
        <p:nvSpPr>
          <p:cNvPr id="12" name="Content Placeholder 11">
            <a:extLst>
              <a:ext uri="{FF2B5EF4-FFF2-40B4-BE49-F238E27FC236}">
                <a16:creationId xmlns:a16="http://schemas.microsoft.com/office/drawing/2014/main" id="{84FA0F1E-A920-0194-981E-4B573643BB48}"/>
              </a:ext>
            </a:extLst>
          </p:cNvPr>
          <p:cNvSpPr>
            <a:spLocks noGrp="1"/>
          </p:cNvSpPr>
          <p:nvPr>
            <p:ph idx="1"/>
          </p:nvPr>
        </p:nvSpPr>
        <p:spPr/>
        <p:txBody>
          <a:bodyPr vert="horz" lIns="91440" tIns="45720" rIns="91440" bIns="45720" rtlCol="0" anchor="t">
            <a:normAutofit/>
          </a:bodyPr>
          <a:lstStyle/>
          <a:p>
            <a:pPr fontAlgn="base"/>
            <a:r>
              <a:rPr lang="en-US" b="1" dirty="0">
                <a:latin typeface="Arial Black"/>
                <a:cs typeface="Arial Black" panose="020B0604020202020204" pitchFamily="34" charset="0"/>
              </a:rPr>
              <a:t>15-minute time limit</a:t>
            </a:r>
            <a:endParaRPr lang="en-US" b="1" dirty="0">
              <a:latin typeface="Arial Black" panose="020B0604020202020204" pitchFamily="34" charset="0"/>
              <a:cs typeface="Arial Black" panose="020B0604020202020204" pitchFamily="34" charset="0"/>
            </a:endParaRPr>
          </a:p>
          <a:p>
            <a:endParaRPr lang="en-US" b="1" dirty="0">
              <a:solidFill>
                <a:srgbClr val="000000"/>
              </a:solidFill>
              <a:latin typeface="Arial Black"/>
            </a:endParaRPr>
          </a:p>
          <a:p>
            <a:r>
              <a:rPr lang="en-US" b="1" dirty="0">
                <a:solidFill>
                  <a:srgbClr val="000000"/>
                </a:solidFill>
                <a:latin typeface="Arial Black"/>
              </a:rPr>
              <a:t>For those who wish to speak, please sign in on the sheet at the front.</a:t>
            </a:r>
            <a:endParaRPr lang="en-US" dirty="0"/>
          </a:p>
          <a:p>
            <a:endParaRPr lang="en-US" b="1" dirty="0">
              <a:solidFill>
                <a:srgbClr val="000000"/>
              </a:solidFill>
              <a:latin typeface="Arial Black"/>
            </a:endParaRPr>
          </a:p>
          <a:p>
            <a:r>
              <a:rPr lang="en-US" b="1" dirty="0">
                <a:solidFill>
                  <a:srgbClr val="000000"/>
                </a:solidFill>
                <a:latin typeface="Arial Black"/>
              </a:rPr>
              <a:t>Each speaker is limited to 3 minutes</a:t>
            </a:r>
            <a:endParaRPr lang="en-US" dirty="0"/>
          </a:p>
          <a:p>
            <a:pPr algn="l" rtl="0" fontAlgn="base"/>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endParaRPr lang="en-US" b="1" dirty="0">
              <a:latin typeface="Arial Black" panose="020B0604020202020204" pitchFamily="34" charset="0"/>
              <a:cs typeface="Arial Black" panose="020B0604020202020204" pitchFamily="34" charset="0"/>
            </a:endParaRPr>
          </a:p>
        </p:txBody>
      </p:sp>
      <p:sp>
        <p:nvSpPr>
          <p:cNvPr id="19" name="Text Placeholder 18">
            <a:extLst>
              <a:ext uri="{FF2B5EF4-FFF2-40B4-BE49-F238E27FC236}">
                <a16:creationId xmlns:a16="http://schemas.microsoft.com/office/drawing/2014/main" id="{1A502D19-C614-886C-4945-5880F36E0998}"/>
              </a:ext>
            </a:extLst>
          </p:cNvPr>
          <p:cNvSpPr>
            <a:spLocks noGrp="1"/>
          </p:cNvSpPr>
          <p:nvPr>
            <p:ph type="body" sz="quarter" idx="13"/>
          </p:nvPr>
        </p:nvSpPr>
        <p:spPr>
          <a:xfrm>
            <a:off x="1779520" y="412971"/>
            <a:ext cx="621792" cy="621792"/>
          </a:xfrm>
        </p:spPr>
        <p:txBody>
          <a:bodyPr/>
          <a:lstStyle/>
          <a:p>
            <a:endParaRPr lang="en-US" dirty="0"/>
          </a:p>
        </p:txBody>
      </p:sp>
      <p:sp>
        <p:nvSpPr>
          <p:cNvPr id="17" name="Slide Number Placeholder 16">
            <a:extLst>
              <a:ext uri="{FF2B5EF4-FFF2-40B4-BE49-F238E27FC236}">
                <a16:creationId xmlns:a16="http://schemas.microsoft.com/office/drawing/2014/main" id="{E46CC291-411B-349C-8657-ED39C084F877}"/>
              </a:ext>
            </a:extLst>
          </p:cNvPr>
          <p:cNvSpPr>
            <a:spLocks noGrp="1"/>
          </p:cNvSpPr>
          <p:nvPr>
            <p:ph type="sldNum" sz="quarter" idx="15"/>
          </p:nvPr>
        </p:nvSpPr>
        <p:spPr/>
        <p:txBody>
          <a:bodyPr>
            <a:normAutofit lnSpcReduction="10000"/>
          </a:bodyPr>
          <a:lstStyle/>
          <a:p>
            <a:fld id="{CC43B8D3-9A08-F84C-9DD4-44948BA52D4B}" type="slidenum">
              <a:rPr lang="en-US" smtClean="0"/>
              <a:pPr/>
              <a:t>5</a:t>
            </a:fld>
            <a:endParaRPr lang="en-US" dirty="0"/>
          </a:p>
        </p:txBody>
      </p:sp>
    </p:spTree>
    <p:extLst>
      <p:ext uri="{BB962C8B-B14F-4D97-AF65-F5344CB8AC3E}">
        <p14:creationId xmlns:p14="http://schemas.microsoft.com/office/powerpoint/2010/main" val="2043507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9">
            <a:extLst>
              <a:ext uri="{FF2B5EF4-FFF2-40B4-BE49-F238E27FC236}">
                <a16:creationId xmlns:a16="http://schemas.microsoft.com/office/drawing/2014/main" id="{F77205DC-F09A-0640-E315-B78B97C93CA9}"/>
              </a:ext>
            </a:extLst>
          </p:cNvPr>
          <p:cNvGraphicFramePr>
            <a:graphicFrameLocks/>
          </p:cNvGraphicFramePr>
          <p:nvPr>
            <p:extLst>
              <p:ext uri="{D42A27DB-BD31-4B8C-83A1-F6EECF244321}">
                <p14:modId xmlns:p14="http://schemas.microsoft.com/office/powerpoint/2010/main" val="365419069"/>
              </p:ext>
            </p:extLst>
          </p:nvPr>
        </p:nvGraphicFramePr>
        <p:xfrm>
          <a:off x="854015" y="1043088"/>
          <a:ext cx="9583828" cy="5678169"/>
        </p:xfrm>
        <a:graphic>
          <a:graphicData uri="http://schemas.openxmlformats.org/drawingml/2006/table">
            <a:tbl>
              <a:tblPr firstRow="1" bandRow="1">
                <a:tableStyleId>{D03447BB-5D67-496B-8E87-E561075AD55C}</a:tableStyleId>
              </a:tblPr>
              <a:tblGrid>
                <a:gridCol w="1211333">
                  <a:extLst>
                    <a:ext uri="{9D8B030D-6E8A-4147-A177-3AD203B41FA5}">
                      <a16:colId xmlns:a16="http://schemas.microsoft.com/office/drawing/2014/main" val="1821802182"/>
                    </a:ext>
                  </a:extLst>
                </a:gridCol>
                <a:gridCol w="5580152">
                  <a:extLst>
                    <a:ext uri="{9D8B030D-6E8A-4147-A177-3AD203B41FA5}">
                      <a16:colId xmlns:a16="http://schemas.microsoft.com/office/drawing/2014/main" val="3244162248"/>
                    </a:ext>
                  </a:extLst>
                </a:gridCol>
                <a:gridCol w="1610594">
                  <a:extLst>
                    <a:ext uri="{9D8B030D-6E8A-4147-A177-3AD203B41FA5}">
                      <a16:colId xmlns:a16="http://schemas.microsoft.com/office/drawing/2014/main" val="3958474437"/>
                    </a:ext>
                  </a:extLst>
                </a:gridCol>
                <a:gridCol w="1181749">
                  <a:extLst>
                    <a:ext uri="{9D8B030D-6E8A-4147-A177-3AD203B41FA5}">
                      <a16:colId xmlns:a16="http://schemas.microsoft.com/office/drawing/2014/main" val="2522486223"/>
                    </a:ext>
                  </a:extLst>
                </a:gridCol>
              </a:tblGrid>
              <a:tr h="499909">
                <a:tc>
                  <a:txBody>
                    <a:bodyPr/>
                    <a:lstStyle/>
                    <a:p>
                      <a:pPr algn="ctr"/>
                      <a:r>
                        <a:rPr lang="en-US" sz="1200" dirty="0"/>
                        <a:t>Project ID</a:t>
                      </a:r>
                    </a:p>
                  </a:txBody>
                  <a:tcPr/>
                </a:tc>
                <a:tc>
                  <a:txBody>
                    <a:bodyPr/>
                    <a:lstStyle/>
                    <a:p>
                      <a:pPr algn="ctr"/>
                      <a:r>
                        <a:rPr lang="en-US" sz="1200" dirty="0"/>
                        <a:t>Description</a:t>
                      </a:r>
                    </a:p>
                  </a:txBody>
                  <a:tcPr/>
                </a:tc>
                <a:tc>
                  <a:txBody>
                    <a:bodyPr/>
                    <a:lstStyle/>
                    <a:p>
                      <a:pPr algn="ctr"/>
                      <a:r>
                        <a:rPr lang="en-US" sz="1200" dirty="0"/>
                        <a:t>ROW ACQ Begins</a:t>
                      </a:r>
                    </a:p>
                  </a:txBody>
                  <a:tcPr/>
                </a:tc>
                <a:tc>
                  <a:txBody>
                    <a:bodyPr/>
                    <a:lstStyle/>
                    <a:p>
                      <a:pPr algn="ctr"/>
                      <a:r>
                        <a:rPr lang="en-US" sz="1200" dirty="0"/>
                        <a:t>Let Date</a:t>
                      </a:r>
                    </a:p>
                  </a:txBody>
                  <a:tcPr/>
                </a:tc>
                <a:extLst>
                  <a:ext uri="{0D108BD9-81ED-4DB2-BD59-A6C34878D82A}">
                    <a16:rowId xmlns:a16="http://schemas.microsoft.com/office/drawing/2014/main" val="507212336"/>
                  </a:ext>
                </a:extLst>
              </a:tr>
              <a:tr h="416628">
                <a:tc>
                  <a:txBody>
                    <a:bodyPr/>
                    <a:lstStyle/>
                    <a:p>
                      <a:r>
                        <a:rPr lang="en-US" sz="1100" dirty="0"/>
                        <a:t>BN-0011</a:t>
                      </a:r>
                    </a:p>
                  </a:txBody>
                  <a:tcPr/>
                </a:tc>
                <a:tc>
                  <a:txBody>
                    <a:bodyPr/>
                    <a:lstStyle/>
                    <a:p>
                      <a:pPr algn="l"/>
                      <a:r>
                        <a:rPr lang="en-US" sz="1100" dirty="0"/>
                        <a:t>Multi-use Path (Eastatoe Trail) from Cashiers Valley Road to US 64</a:t>
                      </a:r>
                    </a:p>
                  </a:txBody>
                  <a:tcPr/>
                </a:tc>
                <a:tc>
                  <a:txBody>
                    <a:bodyPr/>
                    <a:lstStyle/>
                    <a:p>
                      <a:endParaRPr lang="en-US" sz="1100" dirty="0"/>
                    </a:p>
                  </a:txBody>
                  <a:tcPr/>
                </a:tc>
                <a:tc>
                  <a:txBody>
                    <a:bodyPr/>
                    <a:lstStyle/>
                    <a:p>
                      <a:r>
                        <a:rPr lang="en-US" sz="1100" dirty="0">
                          <a:solidFill>
                            <a:srgbClr val="FFFF00"/>
                          </a:solidFill>
                        </a:rPr>
                        <a:t>2/11/2025</a:t>
                      </a:r>
                    </a:p>
                  </a:txBody>
                  <a:tcPr/>
                </a:tc>
                <a:extLst>
                  <a:ext uri="{0D108BD9-81ED-4DB2-BD59-A6C34878D82A}">
                    <a16:rowId xmlns:a16="http://schemas.microsoft.com/office/drawing/2014/main" val="1576345939"/>
                  </a:ext>
                </a:extLst>
              </a:tr>
              <a:tr h="416628">
                <a:tc>
                  <a:txBody>
                    <a:bodyPr/>
                    <a:lstStyle/>
                    <a:p>
                      <a:r>
                        <a:rPr lang="en-US" sz="1100" dirty="0"/>
                        <a:t>BP14.R012</a:t>
                      </a:r>
                    </a:p>
                  </a:txBody>
                  <a:tcPr/>
                </a:tc>
                <a:tc>
                  <a:txBody>
                    <a:bodyPr/>
                    <a:lstStyle/>
                    <a:p>
                      <a:r>
                        <a:rPr lang="en-US" sz="1100" dirty="0"/>
                        <a:t>Replace B-5972 over tributary to Tucker Creek on Tanasee Gap Rd (SR 1324)</a:t>
                      </a:r>
                    </a:p>
                  </a:txBody>
                  <a:tcPr/>
                </a:tc>
                <a:tc>
                  <a:txBody>
                    <a:bodyPr/>
                    <a:lstStyle/>
                    <a:p>
                      <a:r>
                        <a:rPr lang="en-US" sz="1100" dirty="0"/>
                        <a:t>1/9/21 &amp;</a:t>
                      </a:r>
                    </a:p>
                    <a:p>
                      <a:r>
                        <a:rPr lang="en-US" sz="1100" dirty="0"/>
                        <a:t>1/13/20</a:t>
                      </a:r>
                    </a:p>
                  </a:txBody>
                  <a:tcPr/>
                </a:tc>
                <a:tc>
                  <a:txBody>
                    <a:bodyPr/>
                    <a:lstStyle/>
                    <a:p>
                      <a:r>
                        <a:rPr lang="en-US" sz="1100" dirty="0"/>
                        <a:t>1/25/2028</a:t>
                      </a:r>
                    </a:p>
                  </a:txBody>
                  <a:tcPr/>
                </a:tc>
                <a:extLst>
                  <a:ext uri="{0D108BD9-81ED-4DB2-BD59-A6C34878D82A}">
                    <a16:rowId xmlns:a16="http://schemas.microsoft.com/office/drawing/2014/main" val="3076266081"/>
                  </a:ext>
                </a:extLst>
              </a:tr>
              <a:tr h="416628">
                <a:tc>
                  <a:txBody>
                    <a:bodyPr/>
                    <a:lstStyle/>
                    <a:p>
                      <a:r>
                        <a:rPr lang="en-US" sz="1100" dirty="0"/>
                        <a:t>BP14.R022</a:t>
                      </a:r>
                    </a:p>
                  </a:txBody>
                  <a:tcPr/>
                </a:tc>
                <a:tc>
                  <a:txBody>
                    <a:bodyPr/>
                    <a:lstStyle/>
                    <a:p>
                      <a:pPr algn="l"/>
                      <a:r>
                        <a:rPr lang="en-US" sz="1100" dirty="0"/>
                        <a:t>Replace Bridge #11 on Solomon Jones Rd (SR 1559) over Walker Creek</a:t>
                      </a:r>
                    </a:p>
                  </a:txBody>
                  <a:tcPr/>
                </a:tc>
                <a:tc>
                  <a:txBody>
                    <a:bodyPr/>
                    <a:lstStyle/>
                    <a:p>
                      <a:r>
                        <a:rPr lang="en-US" sz="1100" dirty="0"/>
                        <a:t>2/11/2024</a:t>
                      </a:r>
                    </a:p>
                  </a:txBody>
                  <a:tcPr/>
                </a:tc>
                <a:tc>
                  <a:txBody>
                    <a:bodyPr/>
                    <a:lstStyle/>
                    <a:p>
                      <a:r>
                        <a:rPr lang="en-US" sz="1100" dirty="0">
                          <a:solidFill>
                            <a:srgbClr val="FFFF00"/>
                          </a:solidFill>
                        </a:rPr>
                        <a:t>2/11/2025</a:t>
                      </a:r>
                    </a:p>
                  </a:txBody>
                  <a:tcPr/>
                </a:tc>
                <a:extLst>
                  <a:ext uri="{0D108BD9-81ED-4DB2-BD59-A6C34878D82A}">
                    <a16:rowId xmlns:a16="http://schemas.microsoft.com/office/drawing/2014/main" val="1266723532"/>
                  </a:ext>
                </a:extLst>
              </a:tr>
              <a:tr h="300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bg1"/>
                          </a:solidFill>
                          <a:effectLst/>
                          <a:uLnTx/>
                          <a:uFillTx/>
                        </a:rPr>
                        <a:t>BP14.R039</a:t>
                      </a:r>
                      <a:endParaRPr kumimoji="0" lang="en-US" sz="1100" b="0" i="0" u="none" strike="noStrike" kern="1200" cap="none" spc="0" normalizeH="0" baseline="0" noProof="0" dirty="0">
                        <a:ln>
                          <a:noFill/>
                        </a:ln>
                        <a:solidFill>
                          <a:schemeClr val="bg1"/>
                        </a:solidFill>
                        <a:effectLst/>
                        <a:uLnTx/>
                        <a:uFillTx/>
                        <a:latin typeface="Century Schoolbook" panose="02040604050505020304"/>
                        <a:ea typeface="+mn-ea"/>
                        <a:cs typeface="+mn-cs"/>
                      </a:endParaRPr>
                    </a:p>
                  </a:txBody>
                  <a:tcPr/>
                </a:tc>
                <a:tc>
                  <a:txBody>
                    <a:bodyPr/>
                    <a:lstStyle/>
                    <a:p>
                      <a:r>
                        <a:rPr lang="en-US" sz="1100" dirty="0"/>
                        <a:t>Replace Bridge over French Broad River on  Old Turnpike Rd</a:t>
                      </a:r>
                    </a:p>
                  </a:txBody>
                  <a:tcPr/>
                </a:tc>
                <a:tc>
                  <a:txBody>
                    <a:bodyPr/>
                    <a:lstStyle/>
                    <a:p>
                      <a:r>
                        <a:rPr lang="en-US" sz="1100" dirty="0"/>
                        <a:t>11/11/2024</a:t>
                      </a:r>
                    </a:p>
                  </a:txBody>
                  <a:tcPr/>
                </a:tc>
                <a:tc>
                  <a:txBody>
                    <a:bodyPr/>
                    <a:lstStyle/>
                    <a:p>
                      <a:r>
                        <a:rPr lang="en-US" sz="1100" dirty="0"/>
                        <a:t>11/11/2025</a:t>
                      </a:r>
                    </a:p>
                  </a:txBody>
                  <a:tcPr/>
                </a:tc>
                <a:extLst>
                  <a:ext uri="{0D108BD9-81ED-4DB2-BD59-A6C34878D82A}">
                    <a16:rowId xmlns:a16="http://schemas.microsoft.com/office/drawing/2014/main" val="396345941"/>
                  </a:ext>
                </a:extLst>
              </a:tr>
              <a:tr h="409633">
                <a:tc>
                  <a:txBody>
                    <a:bodyPr/>
                    <a:lstStyle/>
                    <a:p>
                      <a:r>
                        <a:rPr lang="en-US" sz="1100" dirty="0">
                          <a:solidFill>
                            <a:schemeClr val="bg1"/>
                          </a:solidFill>
                        </a:rPr>
                        <a:t>BR-0252</a:t>
                      </a:r>
                    </a:p>
                  </a:txBody>
                  <a:tcPr/>
                </a:tc>
                <a:tc>
                  <a:txBody>
                    <a:bodyPr/>
                    <a:lstStyle/>
                    <a:p>
                      <a:r>
                        <a:rPr lang="en-US" sz="1100" dirty="0"/>
                        <a:t>Replace Timber Bridges: Bridge over Walker Creek on Haskell Jones Rd, Bridge over Richland Creek on Homer McCall Rd, Bridge over Shoal Creek on Babb Rd</a:t>
                      </a:r>
                    </a:p>
                  </a:txBody>
                  <a:tcPr/>
                </a:tc>
                <a:tc>
                  <a:txBody>
                    <a:bodyPr/>
                    <a:lstStyle/>
                    <a:p>
                      <a:r>
                        <a:rPr lang="en-US" sz="1100" dirty="0"/>
                        <a:t>1/30/2024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FF00"/>
                          </a:solidFill>
                        </a:rPr>
                        <a:t>12/15/2024</a:t>
                      </a:r>
                    </a:p>
                  </a:txBody>
                  <a:tcPr/>
                </a:tc>
                <a:extLst>
                  <a:ext uri="{0D108BD9-81ED-4DB2-BD59-A6C34878D82A}">
                    <a16:rowId xmlns:a16="http://schemas.microsoft.com/office/drawing/2014/main" val="3268912456"/>
                  </a:ext>
                </a:extLst>
              </a:tr>
              <a:tr h="280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bg1"/>
                          </a:solidFill>
                          <a:effectLst/>
                          <a:uLnTx/>
                          <a:uFillTx/>
                        </a:rPr>
                        <a:t>HB-0026</a:t>
                      </a:r>
                      <a:endParaRPr kumimoji="0" lang="en-US" sz="1100" b="0" i="0" u="none" strike="noStrike" kern="1200" cap="none" spc="0" normalizeH="0" baseline="0" noProof="0" dirty="0">
                        <a:ln>
                          <a:noFill/>
                        </a:ln>
                        <a:solidFill>
                          <a:schemeClr val="bg1"/>
                        </a:solidFill>
                        <a:effectLst/>
                        <a:uLnTx/>
                        <a:uFillTx/>
                        <a:latin typeface="Century Schoolbook" panose="02040604050505020304"/>
                        <a:ea typeface="+mn-ea"/>
                        <a:cs typeface="+mn-cs"/>
                      </a:endParaRPr>
                    </a:p>
                  </a:txBody>
                  <a:tcPr/>
                </a:tc>
                <a:tc>
                  <a:txBody>
                    <a:bodyPr/>
                    <a:lstStyle/>
                    <a:p>
                      <a:r>
                        <a:rPr lang="en-US" sz="1100" dirty="0"/>
                        <a:t>Replace Bridge Over French Broad River on Everett Rd</a:t>
                      </a:r>
                    </a:p>
                  </a:txBody>
                  <a:tcPr/>
                </a:tc>
                <a:tc>
                  <a:txBody>
                    <a:bodyPr/>
                    <a:lstStyle/>
                    <a:p>
                      <a:r>
                        <a:rPr lang="en-US" sz="1100" dirty="0"/>
                        <a:t>5/15/2024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10/19/2027</a:t>
                      </a:r>
                    </a:p>
                  </a:txBody>
                  <a:tcPr/>
                </a:tc>
                <a:extLst>
                  <a:ext uri="{0D108BD9-81ED-4DB2-BD59-A6C34878D82A}">
                    <a16:rowId xmlns:a16="http://schemas.microsoft.com/office/drawing/2014/main" val="557080791"/>
                  </a:ext>
                </a:extLst>
              </a:tr>
              <a:tr h="316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bg1"/>
                          </a:solidFill>
                          <a:effectLst/>
                          <a:uLnTx/>
                          <a:uFillTx/>
                        </a:rPr>
                        <a:t>EB-6037B</a:t>
                      </a:r>
                      <a:endParaRPr kumimoji="0" lang="en-US" sz="1100" b="0" i="0" u="none" strike="noStrike" kern="1200" cap="none" spc="0" normalizeH="0" baseline="0" noProof="0" dirty="0">
                        <a:ln>
                          <a:noFill/>
                        </a:ln>
                        <a:solidFill>
                          <a:schemeClr val="bg1"/>
                        </a:solidFill>
                        <a:effectLst/>
                        <a:uLnTx/>
                        <a:uFillTx/>
                        <a:latin typeface="Century Schoolbook" panose="02040604050505020304"/>
                        <a:ea typeface="+mn-ea"/>
                        <a:cs typeface="+mn-cs"/>
                      </a:endParaRPr>
                    </a:p>
                  </a:txBody>
                  <a:tcPr/>
                </a:tc>
                <a:tc>
                  <a:txBody>
                    <a:bodyPr/>
                    <a:lstStyle/>
                    <a:p>
                      <a:r>
                        <a:rPr lang="en-US" sz="1100" dirty="0"/>
                        <a:t>Ecusta Rail Trail</a:t>
                      </a:r>
                    </a:p>
                  </a:txBody>
                  <a:tcPr/>
                </a:tc>
                <a:tc>
                  <a:txBody>
                    <a:bodyPr/>
                    <a:lstStyle/>
                    <a:p>
                      <a:r>
                        <a:rPr lang="en-US" sz="1100" dirty="0"/>
                        <a:t>9/30/2021</a:t>
                      </a:r>
                    </a:p>
                  </a:txBody>
                  <a:tcPr/>
                </a:tc>
                <a:tc>
                  <a:txBody>
                    <a:bodyPr/>
                    <a:lstStyle/>
                    <a:p>
                      <a:r>
                        <a:rPr lang="en-US" sz="1100" b="1" dirty="0">
                          <a:solidFill>
                            <a:srgbClr val="FFFF00"/>
                          </a:solidFill>
                        </a:rPr>
                        <a:t>FY 2026</a:t>
                      </a:r>
                    </a:p>
                  </a:txBody>
                  <a:tcPr/>
                </a:tc>
                <a:extLst>
                  <a:ext uri="{0D108BD9-81ED-4DB2-BD59-A6C34878D82A}">
                    <a16:rowId xmlns:a16="http://schemas.microsoft.com/office/drawing/2014/main" val="3411858042"/>
                  </a:ext>
                </a:extLst>
              </a:tr>
              <a:tr h="333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bg1"/>
                          </a:solidFill>
                          <a:effectLst/>
                          <a:uLnTx/>
                          <a:uFillTx/>
                        </a:rPr>
                        <a:t>R-5763</a:t>
                      </a:r>
                      <a:endParaRPr kumimoji="0" lang="en-US" sz="1100" b="0" i="0" u="none" strike="noStrike" kern="1200" cap="none" spc="0" normalizeH="0" baseline="0" noProof="0" dirty="0">
                        <a:ln>
                          <a:noFill/>
                        </a:ln>
                        <a:solidFill>
                          <a:schemeClr val="bg1"/>
                        </a:solidFill>
                        <a:effectLst/>
                        <a:uLnTx/>
                        <a:uFillTx/>
                        <a:latin typeface="Century Schoolbook" panose="02040604050505020304"/>
                        <a:ea typeface="+mn-ea"/>
                        <a:cs typeface="+mn-cs"/>
                      </a:endParaRPr>
                    </a:p>
                  </a:txBody>
                  <a:tcPr/>
                </a:tc>
                <a:tc>
                  <a:txBody>
                    <a:bodyPr/>
                    <a:lstStyle/>
                    <a:p>
                      <a:r>
                        <a:rPr lang="en-US" sz="1100" dirty="0"/>
                        <a:t>Upgrade roadway: Wilson Road from Old US 64 to US 276</a:t>
                      </a:r>
                    </a:p>
                  </a:txBody>
                  <a:tcPr/>
                </a:tc>
                <a:tc>
                  <a:txBody>
                    <a:bodyPr/>
                    <a:lstStyle/>
                    <a:p>
                      <a:r>
                        <a:rPr lang="en-US" sz="1100" dirty="0"/>
                        <a:t>3/21/2022</a:t>
                      </a:r>
                    </a:p>
                  </a:txBody>
                  <a:tcPr/>
                </a:tc>
                <a:tc>
                  <a:txBody>
                    <a:bodyPr/>
                    <a:lstStyle/>
                    <a:p>
                      <a:r>
                        <a:rPr lang="en-US" sz="1100" b="1" dirty="0">
                          <a:solidFill>
                            <a:srgbClr val="FFFF00"/>
                          </a:solidFill>
                        </a:rPr>
                        <a:t>9/16/2025</a:t>
                      </a:r>
                    </a:p>
                  </a:txBody>
                  <a:tcPr/>
                </a:tc>
                <a:extLst>
                  <a:ext uri="{0D108BD9-81ED-4DB2-BD59-A6C34878D82A}">
                    <a16:rowId xmlns:a16="http://schemas.microsoft.com/office/drawing/2014/main" val="1866672859"/>
                  </a:ext>
                </a:extLst>
              </a:tr>
              <a:tr h="452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bg1"/>
                          </a:solidFill>
                          <a:effectLst/>
                          <a:uLnTx/>
                          <a:uFillTx/>
                        </a:rPr>
                        <a:t>R-5800</a:t>
                      </a:r>
                      <a:endParaRPr kumimoji="0" lang="en-US" sz="1100" b="0" i="0" u="none" strike="noStrike" kern="1200" cap="none" spc="0" normalizeH="0" baseline="0" noProof="0" dirty="0">
                        <a:ln>
                          <a:noFill/>
                        </a:ln>
                        <a:solidFill>
                          <a:schemeClr val="bg1"/>
                        </a:solidFill>
                        <a:effectLst/>
                        <a:uLnTx/>
                        <a:uFillTx/>
                        <a:latin typeface="Century Schoolbook" panose="02040604050505020304"/>
                        <a:ea typeface="+mn-ea"/>
                        <a:cs typeface="+mn-cs"/>
                      </a:endParaRPr>
                    </a:p>
                  </a:txBody>
                  <a:tcPr/>
                </a:tc>
                <a:tc>
                  <a:txBody>
                    <a:bodyPr/>
                    <a:lstStyle/>
                    <a:p>
                      <a:r>
                        <a:rPr lang="en-US" sz="1100" dirty="0"/>
                        <a:t>US 64 from US 276, Fortune Cove Rd to Caldwell Street. Construct median and access control measures.</a:t>
                      </a:r>
                    </a:p>
                  </a:txBody>
                  <a:tcPr/>
                </a:tc>
                <a:tc>
                  <a:txBody>
                    <a:bodyPr/>
                    <a:lstStyle/>
                    <a:p>
                      <a:r>
                        <a:rPr lang="en-US" sz="1100" b="0" dirty="0">
                          <a:solidFill>
                            <a:schemeClr val="bg1"/>
                          </a:solidFill>
                        </a:rPr>
                        <a:t>3/1/2023</a:t>
                      </a:r>
                    </a:p>
                  </a:txBody>
                  <a:tcPr/>
                </a:tc>
                <a:tc>
                  <a:txBody>
                    <a:bodyPr/>
                    <a:lstStyle/>
                    <a:p>
                      <a:r>
                        <a:rPr lang="en-US" sz="1100" b="1" dirty="0">
                          <a:solidFill>
                            <a:srgbClr val="FFFF00"/>
                          </a:solidFill>
                        </a:rPr>
                        <a:t>10/20/2026</a:t>
                      </a:r>
                    </a:p>
                  </a:txBody>
                  <a:tcPr/>
                </a:tc>
                <a:extLst>
                  <a:ext uri="{0D108BD9-81ED-4DB2-BD59-A6C34878D82A}">
                    <a16:rowId xmlns:a16="http://schemas.microsoft.com/office/drawing/2014/main" val="1727283623"/>
                  </a:ext>
                </a:extLst>
              </a:tr>
              <a:tr h="452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Century Schoolbook" panose="02040604050505020304"/>
                          <a:ea typeface="+mn-ea"/>
                          <a:cs typeface="+mn-cs"/>
                        </a:rPr>
                        <a:t>R-5865</a:t>
                      </a:r>
                    </a:p>
                  </a:txBody>
                  <a:tcPr/>
                </a:tc>
                <a:tc>
                  <a:txBody>
                    <a:bodyPr/>
                    <a:lstStyle/>
                    <a:p>
                      <a:r>
                        <a:rPr lang="en-US" sz="1100" dirty="0"/>
                        <a:t>Widening to 3-lanes to include Bicycle lanes on US 276 from US 64 to Avery Creek Trail Head</a:t>
                      </a:r>
                    </a:p>
                  </a:txBody>
                  <a:tcPr/>
                </a:tc>
                <a:tc>
                  <a:txBody>
                    <a:bodyPr/>
                    <a:lstStyle/>
                    <a:p>
                      <a:r>
                        <a:rPr lang="en-US" sz="1100" b="0" dirty="0">
                          <a:solidFill>
                            <a:schemeClr val="bg1"/>
                          </a:solidFill>
                        </a:rPr>
                        <a:t>1/1/2040</a:t>
                      </a:r>
                    </a:p>
                  </a:txBody>
                  <a:tcPr/>
                </a:tc>
                <a:tc>
                  <a:txBody>
                    <a:bodyPr/>
                    <a:lstStyle/>
                    <a:p>
                      <a:r>
                        <a:rPr lang="en-US" sz="1100" dirty="0"/>
                        <a:t>1/1/2040</a:t>
                      </a:r>
                    </a:p>
                  </a:txBody>
                  <a:tcPr/>
                </a:tc>
                <a:extLst>
                  <a:ext uri="{0D108BD9-81ED-4DB2-BD59-A6C34878D82A}">
                    <a16:rowId xmlns:a16="http://schemas.microsoft.com/office/drawing/2014/main" val="2020758111"/>
                  </a:ext>
                </a:extLst>
              </a:tr>
              <a:tr h="452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Century Schoolbook" panose="02040604050505020304"/>
                          <a:ea typeface="+mn-ea"/>
                          <a:cs typeface="+mn-cs"/>
                        </a:rPr>
                        <a:t>R-5882</a:t>
                      </a:r>
                    </a:p>
                  </a:txBody>
                  <a:tcPr/>
                </a:tc>
                <a:tc>
                  <a:txBody>
                    <a:bodyPr/>
                    <a:lstStyle/>
                    <a:p>
                      <a:r>
                        <a:rPr lang="en-US" sz="1100" dirty="0"/>
                        <a:t>Improving Intersection of US 64/Broad St, US 64 BUS/Caldwell St, N. Country Club Rd</a:t>
                      </a:r>
                    </a:p>
                  </a:txBody>
                  <a:tcPr/>
                </a:tc>
                <a:tc>
                  <a:txBody>
                    <a:bodyPr/>
                    <a:lstStyle/>
                    <a:p>
                      <a:r>
                        <a:rPr lang="en-US" sz="1100" b="0" dirty="0">
                          <a:solidFill>
                            <a:schemeClr val="bg1"/>
                          </a:solidFill>
                        </a:rPr>
                        <a:t>7/21/2028</a:t>
                      </a:r>
                    </a:p>
                  </a:txBody>
                  <a:tcPr/>
                </a:tc>
                <a:tc>
                  <a:txBody>
                    <a:bodyPr/>
                    <a:lstStyle/>
                    <a:p>
                      <a:r>
                        <a:rPr lang="en-US" sz="1100" dirty="0"/>
                        <a:t>PE Only</a:t>
                      </a:r>
                    </a:p>
                  </a:txBody>
                  <a:tcPr/>
                </a:tc>
                <a:extLst>
                  <a:ext uri="{0D108BD9-81ED-4DB2-BD59-A6C34878D82A}">
                    <a16:rowId xmlns:a16="http://schemas.microsoft.com/office/drawing/2014/main" val="3772842352"/>
                  </a:ext>
                </a:extLst>
              </a:tr>
              <a:tr h="452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Century Schoolbook" panose="02040604050505020304"/>
                          <a:ea typeface="+mn-ea"/>
                          <a:cs typeface="+mn-cs"/>
                        </a:rPr>
                        <a:t>R-5919</a:t>
                      </a:r>
                    </a:p>
                  </a:txBody>
                  <a:tcPr/>
                </a:tc>
                <a:tc>
                  <a:txBody>
                    <a:bodyPr/>
                    <a:lstStyle/>
                    <a:p>
                      <a:r>
                        <a:rPr lang="en-US" sz="1100" dirty="0"/>
                        <a:t>Modernize Roadway of US 178/East Main Street at Main Street in Rosman to Middlefork Off-site Parking</a:t>
                      </a:r>
                    </a:p>
                  </a:txBody>
                  <a:tcPr/>
                </a:tc>
                <a:tc>
                  <a:txBody>
                    <a:bodyPr/>
                    <a:lstStyle/>
                    <a:p>
                      <a:r>
                        <a:rPr lang="en-US" sz="1100" b="1" dirty="0">
                          <a:solidFill>
                            <a:srgbClr val="FFFF00"/>
                          </a:solidFill>
                        </a:rPr>
                        <a:t>10/12/2028</a:t>
                      </a:r>
                    </a:p>
                  </a:txBody>
                  <a:tcPr/>
                </a:tc>
                <a:tc>
                  <a:txBody>
                    <a:bodyPr/>
                    <a:lstStyle/>
                    <a:p>
                      <a:r>
                        <a:rPr lang="en-US" sz="1100" b="0" dirty="0">
                          <a:solidFill>
                            <a:schemeClr val="bg1"/>
                          </a:solidFill>
                        </a:rPr>
                        <a:t>PE Only</a:t>
                      </a:r>
                    </a:p>
                  </a:txBody>
                  <a:tcPr/>
                </a:tc>
                <a:extLst>
                  <a:ext uri="{0D108BD9-81ED-4DB2-BD59-A6C34878D82A}">
                    <a16:rowId xmlns:a16="http://schemas.microsoft.com/office/drawing/2014/main" val="3182233907"/>
                  </a:ext>
                </a:extLst>
              </a:tr>
              <a:tr h="452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bg1"/>
                          </a:solidFill>
                          <a:effectLst/>
                          <a:uLnTx/>
                          <a:uFillTx/>
                        </a:rPr>
                        <a:t>HF-0004</a:t>
                      </a:r>
                      <a:endParaRPr kumimoji="0" lang="en-US" sz="1100" b="0" i="0" u="none" strike="noStrike" kern="1200" cap="none" spc="0" normalizeH="0" baseline="0" noProof="0" dirty="0">
                        <a:ln>
                          <a:noFill/>
                        </a:ln>
                        <a:solidFill>
                          <a:schemeClr val="bg1"/>
                        </a:solidFill>
                        <a:effectLst/>
                        <a:uLnTx/>
                        <a:uFillTx/>
                        <a:latin typeface="Century Schoolbook" panose="02040604050505020304"/>
                        <a:ea typeface="+mn-ea"/>
                        <a:cs typeface="+mn-cs"/>
                      </a:endParaRPr>
                    </a:p>
                  </a:txBody>
                  <a:tcPr/>
                </a:tc>
                <a:tc>
                  <a:txBody>
                    <a:bodyPr/>
                    <a:lstStyle/>
                    <a:p>
                      <a:r>
                        <a:rPr lang="en-US" sz="1100" dirty="0"/>
                        <a:t>US 276, Install guardrail from Sliding Rock to Proposed off-site parking, construct sidewalk</a:t>
                      </a:r>
                    </a:p>
                  </a:txBody>
                  <a:tcPr/>
                </a:tc>
                <a:tc>
                  <a:txBody>
                    <a:bodyPr/>
                    <a:lstStyle/>
                    <a:p>
                      <a:endParaRPr lang="en-US" sz="1100" dirty="0"/>
                    </a:p>
                  </a:txBody>
                  <a:tcPr/>
                </a:tc>
                <a:tc>
                  <a:txBody>
                    <a:bodyPr/>
                    <a:lstStyle/>
                    <a:p>
                      <a:r>
                        <a:rPr lang="en-US" sz="1100" dirty="0"/>
                        <a:t>9/22/2026</a:t>
                      </a:r>
                    </a:p>
                  </a:txBody>
                  <a:tcPr/>
                </a:tc>
                <a:extLst>
                  <a:ext uri="{0D108BD9-81ED-4DB2-BD59-A6C34878D82A}">
                    <a16:rowId xmlns:a16="http://schemas.microsoft.com/office/drawing/2014/main" val="1414245050"/>
                  </a:ext>
                </a:extLst>
              </a:tr>
            </a:tbl>
          </a:graphicData>
        </a:graphic>
      </p:graphicFrame>
      <p:sp>
        <p:nvSpPr>
          <p:cNvPr id="4" name="TextBox 3">
            <a:extLst>
              <a:ext uri="{FF2B5EF4-FFF2-40B4-BE49-F238E27FC236}">
                <a16:creationId xmlns:a16="http://schemas.microsoft.com/office/drawing/2014/main" id="{70BC334A-3492-A9CE-14A1-1D8C15AA90C4}"/>
              </a:ext>
            </a:extLst>
          </p:cNvPr>
          <p:cNvSpPr txBox="1"/>
          <p:nvPr/>
        </p:nvSpPr>
        <p:spPr>
          <a:xfrm>
            <a:off x="548640" y="163919"/>
            <a:ext cx="10186416" cy="769441"/>
          </a:xfrm>
          <a:prstGeom prst="rect">
            <a:avLst/>
          </a:prstGeom>
          <a:noFill/>
        </p:spPr>
        <p:txBody>
          <a:bodyPr wrap="square" rtlCol="0">
            <a:spAutoFit/>
          </a:bodyPr>
          <a:lstStyle/>
          <a:p>
            <a:r>
              <a:rPr lang="en-US" sz="4400" dirty="0">
                <a:latin typeface="+mj-lt"/>
              </a:rPr>
              <a:t>STIP Updates NCDOT Projects</a:t>
            </a:r>
          </a:p>
        </p:txBody>
      </p:sp>
    </p:spTree>
    <p:extLst>
      <p:ext uri="{BB962C8B-B14F-4D97-AF65-F5344CB8AC3E}">
        <p14:creationId xmlns:p14="http://schemas.microsoft.com/office/powerpoint/2010/main" val="2915087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9">
            <a:extLst>
              <a:ext uri="{FF2B5EF4-FFF2-40B4-BE49-F238E27FC236}">
                <a16:creationId xmlns:a16="http://schemas.microsoft.com/office/drawing/2014/main" id="{F77205DC-F09A-0640-E315-B78B97C93CA9}"/>
              </a:ext>
            </a:extLst>
          </p:cNvPr>
          <p:cNvGraphicFramePr>
            <a:graphicFrameLocks/>
          </p:cNvGraphicFramePr>
          <p:nvPr>
            <p:extLst>
              <p:ext uri="{D42A27DB-BD31-4B8C-83A1-F6EECF244321}">
                <p14:modId xmlns:p14="http://schemas.microsoft.com/office/powerpoint/2010/main" val="3428183055"/>
              </p:ext>
            </p:extLst>
          </p:nvPr>
        </p:nvGraphicFramePr>
        <p:xfrm>
          <a:off x="715993" y="1810839"/>
          <a:ext cx="9739222" cy="1682860"/>
        </p:xfrm>
        <a:graphic>
          <a:graphicData uri="http://schemas.openxmlformats.org/drawingml/2006/table">
            <a:tbl>
              <a:tblPr firstRow="1" bandRow="1">
                <a:tableStyleId>{D03447BB-5D67-496B-8E87-E561075AD55C}</a:tableStyleId>
              </a:tblPr>
              <a:tblGrid>
                <a:gridCol w="1230974">
                  <a:extLst>
                    <a:ext uri="{9D8B030D-6E8A-4147-A177-3AD203B41FA5}">
                      <a16:colId xmlns:a16="http://schemas.microsoft.com/office/drawing/2014/main" val="1821802182"/>
                    </a:ext>
                  </a:extLst>
                </a:gridCol>
                <a:gridCol w="5670630">
                  <a:extLst>
                    <a:ext uri="{9D8B030D-6E8A-4147-A177-3AD203B41FA5}">
                      <a16:colId xmlns:a16="http://schemas.microsoft.com/office/drawing/2014/main" val="3244162248"/>
                    </a:ext>
                  </a:extLst>
                </a:gridCol>
                <a:gridCol w="1636708">
                  <a:extLst>
                    <a:ext uri="{9D8B030D-6E8A-4147-A177-3AD203B41FA5}">
                      <a16:colId xmlns:a16="http://schemas.microsoft.com/office/drawing/2014/main" val="3958474437"/>
                    </a:ext>
                  </a:extLst>
                </a:gridCol>
                <a:gridCol w="1200910">
                  <a:extLst>
                    <a:ext uri="{9D8B030D-6E8A-4147-A177-3AD203B41FA5}">
                      <a16:colId xmlns:a16="http://schemas.microsoft.com/office/drawing/2014/main" val="2522486223"/>
                    </a:ext>
                  </a:extLst>
                </a:gridCol>
              </a:tblGrid>
              <a:tr h="621626">
                <a:tc>
                  <a:txBody>
                    <a:bodyPr/>
                    <a:lstStyle/>
                    <a:p>
                      <a:pPr algn="ctr"/>
                      <a:r>
                        <a:rPr lang="en-US" sz="1200" dirty="0"/>
                        <a:t>Project ID</a:t>
                      </a:r>
                    </a:p>
                  </a:txBody>
                  <a:tcPr/>
                </a:tc>
                <a:tc>
                  <a:txBody>
                    <a:bodyPr/>
                    <a:lstStyle/>
                    <a:p>
                      <a:pPr algn="ctr"/>
                      <a:r>
                        <a:rPr lang="en-US" sz="1200" dirty="0"/>
                        <a:t>Description</a:t>
                      </a:r>
                    </a:p>
                  </a:txBody>
                  <a:tcPr/>
                </a:tc>
                <a:tc>
                  <a:txBody>
                    <a:bodyPr/>
                    <a:lstStyle/>
                    <a:p>
                      <a:pPr algn="ctr"/>
                      <a:r>
                        <a:rPr lang="en-US" sz="1200" dirty="0"/>
                        <a:t>ROW ACQ Begins</a:t>
                      </a:r>
                    </a:p>
                  </a:txBody>
                  <a:tcPr/>
                </a:tc>
                <a:tc>
                  <a:txBody>
                    <a:bodyPr/>
                    <a:lstStyle/>
                    <a:p>
                      <a:pPr algn="ctr"/>
                      <a:r>
                        <a:rPr lang="en-US" sz="1200" dirty="0"/>
                        <a:t>Let Date</a:t>
                      </a:r>
                    </a:p>
                  </a:txBody>
                  <a:tcPr/>
                </a:tc>
                <a:extLst>
                  <a:ext uri="{0D108BD9-81ED-4DB2-BD59-A6C34878D82A}">
                    <a16:rowId xmlns:a16="http://schemas.microsoft.com/office/drawing/2014/main" val="507212336"/>
                  </a:ext>
                </a:extLst>
              </a:tr>
              <a:tr h="530617">
                <a:tc>
                  <a:txBody>
                    <a:bodyPr/>
                    <a:lstStyle/>
                    <a:p>
                      <a:r>
                        <a:rPr lang="en-US" sz="1100" dirty="0"/>
                        <a:t>HS-2014M</a:t>
                      </a:r>
                    </a:p>
                  </a:txBody>
                  <a:tcPr/>
                </a:tc>
                <a:tc>
                  <a:txBody>
                    <a:bodyPr/>
                    <a:lstStyle/>
                    <a:p>
                      <a:pPr algn="l"/>
                      <a:r>
                        <a:rPr lang="en-US" sz="1100" dirty="0"/>
                        <a:t>Install Pedestrian Signals, Crosswalk, Curb Ramps, and short segment of sidewalk on US 64/Asheville Hwy at Hospital Drive/Strauss Parkway</a:t>
                      </a:r>
                    </a:p>
                  </a:txBody>
                  <a:tcPr/>
                </a:tc>
                <a:tc>
                  <a:txBody>
                    <a:bodyPr/>
                    <a:lstStyle/>
                    <a:p>
                      <a:endParaRPr lang="en-US" sz="1100" dirty="0"/>
                    </a:p>
                  </a:txBody>
                  <a:tcPr/>
                </a:tc>
                <a:tc>
                  <a:txBody>
                    <a:bodyPr/>
                    <a:lstStyle/>
                    <a:p>
                      <a:r>
                        <a:rPr lang="en-US" sz="1100" dirty="0">
                          <a:solidFill>
                            <a:schemeClr val="bg1"/>
                          </a:solidFill>
                        </a:rPr>
                        <a:t>6/25/2024</a:t>
                      </a:r>
                    </a:p>
                  </a:txBody>
                  <a:tcPr/>
                </a:tc>
                <a:extLst>
                  <a:ext uri="{0D108BD9-81ED-4DB2-BD59-A6C34878D82A}">
                    <a16:rowId xmlns:a16="http://schemas.microsoft.com/office/drawing/2014/main" val="1576345939"/>
                  </a:ext>
                </a:extLst>
              </a:tr>
              <a:tr h="530617">
                <a:tc>
                  <a:txBody>
                    <a:bodyPr/>
                    <a:lstStyle/>
                    <a:p>
                      <a:r>
                        <a:rPr lang="en-US" sz="1100" dirty="0"/>
                        <a:t>HS-2014AC</a:t>
                      </a:r>
                    </a:p>
                  </a:txBody>
                  <a:tcPr/>
                </a:tc>
                <a:tc>
                  <a:txBody>
                    <a:bodyPr/>
                    <a:lstStyle/>
                    <a:p>
                      <a:r>
                        <a:rPr lang="en-US" sz="1100" dirty="0"/>
                        <a:t>Install Traffic Signal with Pedestrian Signals at US 276/Greenville Hwy and Gallimore Rd</a:t>
                      </a:r>
                    </a:p>
                  </a:txBody>
                  <a:tcPr/>
                </a:tc>
                <a:tc>
                  <a:txBody>
                    <a:bodyPr/>
                    <a:lstStyle/>
                    <a:p>
                      <a:endParaRPr lang="en-US" sz="1100" dirty="0"/>
                    </a:p>
                  </a:txBody>
                  <a:tcPr/>
                </a:tc>
                <a:tc>
                  <a:txBody>
                    <a:bodyPr/>
                    <a:lstStyle/>
                    <a:p>
                      <a:r>
                        <a:rPr lang="en-US" sz="1100" b="1" dirty="0">
                          <a:solidFill>
                            <a:srgbClr val="FFFF00"/>
                          </a:solidFill>
                        </a:rPr>
                        <a:t>8/27/2024</a:t>
                      </a:r>
                    </a:p>
                  </a:txBody>
                  <a:tcPr/>
                </a:tc>
                <a:extLst>
                  <a:ext uri="{0D108BD9-81ED-4DB2-BD59-A6C34878D82A}">
                    <a16:rowId xmlns:a16="http://schemas.microsoft.com/office/drawing/2014/main" val="3076266081"/>
                  </a:ext>
                </a:extLst>
              </a:tr>
            </a:tbl>
          </a:graphicData>
        </a:graphic>
      </p:graphicFrame>
      <p:sp>
        <p:nvSpPr>
          <p:cNvPr id="4" name="TextBox 3">
            <a:extLst>
              <a:ext uri="{FF2B5EF4-FFF2-40B4-BE49-F238E27FC236}">
                <a16:creationId xmlns:a16="http://schemas.microsoft.com/office/drawing/2014/main" id="{70BC334A-3492-A9CE-14A1-1D8C15AA90C4}"/>
              </a:ext>
            </a:extLst>
          </p:cNvPr>
          <p:cNvSpPr txBox="1"/>
          <p:nvPr/>
        </p:nvSpPr>
        <p:spPr>
          <a:xfrm>
            <a:off x="548640" y="163919"/>
            <a:ext cx="10186416" cy="769441"/>
          </a:xfrm>
          <a:prstGeom prst="rect">
            <a:avLst/>
          </a:prstGeom>
          <a:noFill/>
        </p:spPr>
        <p:txBody>
          <a:bodyPr wrap="square" rtlCol="0">
            <a:spAutoFit/>
          </a:bodyPr>
          <a:lstStyle/>
          <a:p>
            <a:r>
              <a:rPr lang="en-US" sz="4400" dirty="0">
                <a:latin typeface="+mj-lt"/>
              </a:rPr>
              <a:t>STIP Updates NCDOT Projects</a:t>
            </a:r>
          </a:p>
        </p:txBody>
      </p:sp>
    </p:spTree>
    <p:extLst>
      <p:ext uri="{BB962C8B-B14F-4D97-AF65-F5344CB8AC3E}">
        <p14:creationId xmlns:p14="http://schemas.microsoft.com/office/powerpoint/2010/main" val="690225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48B9B-6F61-26FD-880B-5CFAA0499A66}"/>
              </a:ext>
            </a:extLst>
          </p:cNvPr>
          <p:cNvSpPr>
            <a:spLocks noGrp="1"/>
          </p:cNvSpPr>
          <p:nvPr>
            <p:ph sz="half" idx="2"/>
          </p:nvPr>
        </p:nvSpPr>
        <p:spPr>
          <a:xfrm>
            <a:off x="953733" y="1936206"/>
            <a:ext cx="8942686" cy="3599107"/>
          </a:xfrm>
        </p:spPr>
        <p:txBody>
          <a:bodyPr vert="horz" lIns="91440" tIns="45720" rIns="91440" bIns="45720" rtlCol="0" anchor="t">
            <a:normAutofit/>
          </a:bodyPr>
          <a:lstStyle/>
          <a:p>
            <a:r>
              <a:rPr lang="en-US" sz="1600" dirty="0"/>
              <a:t>Update from Vicki Eastland and/or Daniel Sellers on the current progress of the Comprehensive Transportation Plan for Transylvania County.</a:t>
            </a:r>
          </a:p>
          <a:p>
            <a:endParaRPr lang="en-US" sz="1600" dirty="0"/>
          </a:p>
          <a:p>
            <a:r>
              <a:rPr lang="en-US" sz="1600" dirty="0"/>
              <a:t>Still in the draft process and waiting on final approval.</a:t>
            </a:r>
          </a:p>
        </p:txBody>
      </p:sp>
      <p:sp>
        <p:nvSpPr>
          <p:cNvPr id="6" name="Title 5">
            <a:extLst>
              <a:ext uri="{FF2B5EF4-FFF2-40B4-BE49-F238E27FC236}">
                <a16:creationId xmlns:a16="http://schemas.microsoft.com/office/drawing/2014/main" id="{9B8D1C32-CEDB-F6E2-A01E-72AE1A1D0AD9}"/>
              </a:ext>
            </a:extLst>
          </p:cNvPr>
          <p:cNvSpPr>
            <a:spLocks noGrp="1"/>
          </p:cNvSpPr>
          <p:nvPr>
            <p:ph type="title"/>
          </p:nvPr>
        </p:nvSpPr>
        <p:spPr>
          <a:xfrm>
            <a:off x="2658872" y="184331"/>
            <a:ext cx="9692640" cy="1325562"/>
          </a:xfrm>
        </p:spPr>
        <p:txBody>
          <a:bodyPr>
            <a:normAutofit/>
          </a:bodyPr>
          <a:lstStyle/>
          <a:p>
            <a:r>
              <a:rPr lang="en-US" sz="3600" dirty="0"/>
              <a:t>V-C. Comp. Transportation Plan Update</a:t>
            </a:r>
          </a:p>
        </p:txBody>
      </p:sp>
      <p:sp>
        <p:nvSpPr>
          <p:cNvPr id="20" name="Text Placeholder 19">
            <a:extLst>
              <a:ext uri="{FF2B5EF4-FFF2-40B4-BE49-F238E27FC236}">
                <a16:creationId xmlns:a16="http://schemas.microsoft.com/office/drawing/2014/main" id="{7D61BAD3-11BF-AA74-F4B3-2ABC02077200}"/>
              </a:ext>
            </a:extLst>
          </p:cNvPr>
          <p:cNvSpPr>
            <a:spLocks noGrp="1"/>
          </p:cNvSpPr>
          <p:nvPr>
            <p:ph type="body" sz="quarter" idx="13"/>
          </p:nvPr>
        </p:nvSpPr>
        <p:spPr>
          <a:xfrm>
            <a:off x="1589021" y="1202185"/>
            <a:ext cx="621792" cy="621792"/>
          </a:xfrm>
        </p:spPr>
        <p:txBody>
          <a:bodyPr/>
          <a:lstStyle/>
          <a:p>
            <a:endParaRPr lang="en-US" dirty="0"/>
          </a:p>
        </p:txBody>
      </p:sp>
      <p:sp>
        <p:nvSpPr>
          <p:cNvPr id="11" name="Slide Number Placeholder 10">
            <a:extLst>
              <a:ext uri="{FF2B5EF4-FFF2-40B4-BE49-F238E27FC236}">
                <a16:creationId xmlns:a16="http://schemas.microsoft.com/office/drawing/2014/main" id="{517F181E-B3F5-EEEB-086C-37ADB367909B}"/>
              </a:ext>
            </a:extLst>
          </p:cNvPr>
          <p:cNvSpPr>
            <a:spLocks noGrp="1"/>
          </p:cNvSpPr>
          <p:nvPr>
            <p:ph type="sldNum" sz="quarter" idx="15"/>
          </p:nvPr>
        </p:nvSpPr>
        <p:spPr/>
        <p:txBody>
          <a:bodyPr>
            <a:normAutofit lnSpcReduction="10000"/>
          </a:bodyPr>
          <a:lstStyle/>
          <a:p>
            <a:fld id="{CC43B8D3-9A08-F84C-9DD4-44948BA52D4B}" type="slidenum">
              <a:rPr lang="en-US" dirty="0" smtClean="0"/>
              <a:pPr/>
              <a:t>52</a:t>
            </a:fld>
            <a:endParaRPr lang="en-US" dirty="0"/>
          </a:p>
        </p:txBody>
      </p:sp>
    </p:spTree>
    <p:extLst>
      <p:ext uri="{BB962C8B-B14F-4D97-AF65-F5344CB8AC3E}">
        <p14:creationId xmlns:p14="http://schemas.microsoft.com/office/powerpoint/2010/main" val="622709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729A509-992F-8C10-902D-182448B5A1AE}"/>
              </a:ext>
            </a:extLst>
          </p:cNvPr>
          <p:cNvSpPr>
            <a:spLocks noGrp="1"/>
          </p:cNvSpPr>
          <p:nvPr>
            <p:ph type="title"/>
          </p:nvPr>
        </p:nvSpPr>
        <p:spPr>
          <a:xfrm>
            <a:off x="1289086" y="683260"/>
            <a:ext cx="9692640" cy="1325562"/>
          </a:xfrm>
        </p:spPr>
        <p:txBody>
          <a:bodyPr/>
          <a:lstStyle/>
          <a:p>
            <a:r>
              <a:rPr lang="en-US" dirty="0"/>
              <a:t>Public Comment</a:t>
            </a:r>
          </a:p>
        </p:txBody>
      </p:sp>
      <p:sp>
        <p:nvSpPr>
          <p:cNvPr id="12" name="Content Placeholder 11">
            <a:extLst>
              <a:ext uri="{FF2B5EF4-FFF2-40B4-BE49-F238E27FC236}">
                <a16:creationId xmlns:a16="http://schemas.microsoft.com/office/drawing/2014/main" id="{84FA0F1E-A920-0194-981E-4B573643BB48}"/>
              </a:ext>
            </a:extLst>
          </p:cNvPr>
          <p:cNvSpPr>
            <a:spLocks noGrp="1"/>
          </p:cNvSpPr>
          <p:nvPr>
            <p:ph idx="1"/>
          </p:nvPr>
        </p:nvSpPr>
        <p:spPr/>
        <p:txBody>
          <a:bodyPr vert="horz" lIns="91440" tIns="45720" rIns="91440" bIns="45720" rtlCol="0" anchor="t">
            <a:normAutofit/>
          </a:bodyPr>
          <a:lstStyle/>
          <a:p>
            <a:pPr fontAlgn="base"/>
            <a:r>
              <a:rPr lang="en-US" b="1" dirty="0">
                <a:latin typeface="Arial Black"/>
                <a:cs typeface="Arial Black" panose="020B0604020202020204" pitchFamily="34" charset="0"/>
              </a:rPr>
              <a:t>15-minute time limit</a:t>
            </a:r>
            <a:endParaRPr lang="en-US" b="1" dirty="0">
              <a:latin typeface="Arial Black" panose="020B0604020202020204" pitchFamily="34" charset="0"/>
              <a:cs typeface="Arial Black" panose="020B0604020202020204" pitchFamily="34" charset="0"/>
            </a:endParaRPr>
          </a:p>
          <a:p>
            <a:endParaRPr lang="en-US" b="1" dirty="0">
              <a:solidFill>
                <a:srgbClr val="000000"/>
              </a:solidFill>
              <a:latin typeface="Arial Black"/>
            </a:endParaRPr>
          </a:p>
          <a:p>
            <a:r>
              <a:rPr lang="en-US" b="1" dirty="0">
                <a:solidFill>
                  <a:srgbClr val="000000"/>
                </a:solidFill>
                <a:latin typeface="Arial Black"/>
              </a:rPr>
              <a:t>For those who wish to speak, please sign in on the sheet at the front.</a:t>
            </a:r>
            <a:endParaRPr lang="en-US" dirty="0"/>
          </a:p>
          <a:p>
            <a:endParaRPr lang="en-US" b="1" dirty="0">
              <a:solidFill>
                <a:srgbClr val="000000"/>
              </a:solidFill>
              <a:latin typeface="Arial Black"/>
            </a:endParaRPr>
          </a:p>
          <a:p>
            <a:r>
              <a:rPr lang="en-US" b="1" dirty="0">
                <a:solidFill>
                  <a:srgbClr val="000000"/>
                </a:solidFill>
                <a:latin typeface="Arial Black"/>
              </a:rPr>
              <a:t>Each speaker is limited to 3 minutes</a:t>
            </a:r>
            <a:endParaRPr lang="en-US" dirty="0"/>
          </a:p>
          <a:p>
            <a:pPr algn="l" rtl="0" fontAlgn="base"/>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endParaRPr lang="en-US" b="1" dirty="0">
              <a:latin typeface="Arial Black" panose="020B0604020202020204" pitchFamily="34" charset="0"/>
              <a:cs typeface="Arial Black" panose="020B0604020202020204" pitchFamily="34" charset="0"/>
            </a:endParaRPr>
          </a:p>
        </p:txBody>
      </p:sp>
      <p:sp>
        <p:nvSpPr>
          <p:cNvPr id="19" name="Text Placeholder 18">
            <a:extLst>
              <a:ext uri="{FF2B5EF4-FFF2-40B4-BE49-F238E27FC236}">
                <a16:creationId xmlns:a16="http://schemas.microsoft.com/office/drawing/2014/main" id="{1A502D19-C614-886C-4945-5880F36E0998}"/>
              </a:ext>
            </a:extLst>
          </p:cNvPr>
          <p:cNvSpPr>
            <a:spLocks noGrp="1"/>
          </p:cNvSpPr>
          <p:nvPr>
            <p:ph type="body" sz="quarter" idx="13"/>
          </p:nvPr>
        </p:nvSpPr>
        <p:spPr>
          <a:xfrm>
            <a:off x="1779520" y="412971"/>
            <a:ext cx="621792" cy="621792"/>
          </a:xfrm>
        </p:spPr>
        <p:txBody>
          <a:bodyPr/>
          <a:lstStyle/>
          <a:p>
            <a:endParaRPr lang="en-US" dirty="0"/>
          </a:p>
        </p:txBody>
      </p:sp>
      <p:sp>
        <p:nvSpPr>
          <p:cNvPr id="17" name="Slide Number Placeholder 16">
            <a:extLst>
              <a:ext uri="{FF2B5EF4-FFF2-40B4-BE49-F238E27FC236}">
                <a16:creationId xmlns:a16="http://schemas.microsoft.com/office/drawing/2014/main" id="{E46CC291-411B-349C-8657-ED39C084F877}"/>
              </a:ext>
            </a:extLst>
          </p:cNvPr>
          <p:cNvSpPr>
            <a:spLocks noGrp="1"/>
          </p:cNvSpPr>
          <p:nvPr>
            <p:ph type="sldNum" sz="quarter" idx="15"/>
          </p:nvPr>
        </p:nvSpPr>
        <p:spPr/>
        <p:txBody>
          <a:bodyPr>
            <a:normAutofit lnSpcReduction="10000"/>
          </a:bodyPr>
          <a:lstStyle/>
          <a:p>
            <a:fld id="{CC43B8D3-9A08-F84C-9DD4-44948BA52D4B}" type="slidenum">
              <a:rPr lang="en-US" smtClean="0"/>
              <a:pPr/>
              <a:t>53</a:t>
            </a:fld>
            <a:endParaRPr lang="en-US" dirty="0"/>
          </a:p>
        </p:txBody>
      </p:sp>
    </p:spTree>
    <p:extLst>
      <p:ext uri="{BB962C8B-B14F-4D97-AF65-F5344CB8AC3E}">
        <p14:creationId xmlns:p14="http://schemas.microsoft.com/office/powerpoint/2010/main" val="893108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5C2F8-2E24-F46B-AC7B-3070B381497A}"/>
              </a:ext>
            </a:extLst>
          </p:cNvPr>
          <p:cNvSpPr>
            <a:spLocks noGrp="1"/>
          </p:cNvSpPr>
          <p:nvPr>
            <p:ph type="title"/>
          </p:nvPr>
        </p:nvSpPr>
        <p:spPr>
          <a:xfrm>
            <a:off x="3672369" y="2350895"/>
            <a:ext cx="7471002" cy="1975104"/>
          </a:xfrm>
        </p:spPr>
        <p:txBody>
          <a:bodyPr/>
          <a:lstStyle/>
          <a:p>
            <a:r>
              <a:rPr lang="en-US" sz="4800" dirty="0"/>
              <a:t>Board Member Comments</a:t>
            </a:r>
          </a:p>
        </p:txBody>
      </p:sp>
    </p:spTree>
    <p:extLst>
      <p:ext uri="{BB962C8B-B14F-4D97-AF65-F5344CB8AC3E}">
        <p14:creationId xmlns:p14="http://schemas.microsoft.com/office/powerpoint/2010/main" val="31612199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5C2F8-2E24-F46B-AC7B-3070B381497A}"/>
              </a:ext>
            </a:extLst>
          </p:cNvPr>
          <p:cNvSpPr>
            <a:spLocks noGrp="1"/>
          </p:cNvSpPr>
          <p:nvPr>
            <p:ph type="title"/>
          </p:nvPr>
        </p:nvSpPr>
        <p:spPr>
          <a:xfrm>
            <a:off x="4407155" y="2214823"/>
            <a:ext cx="5348287" cy="1975104"/>
          </a:xfrm>
        </p:spPr>
        <p:txBody>
          <a:bodyPr/>
          <a:lstStyle/>
          <a:p>
            <a:r>
              <a:rPr lang="en-US" dirty="0"/>
              <a:t>Thank you</a:t>
            </a:r>
          </a:p>
        </p:txBody>
      </p:sp>
      <p:sp>
        <p:nvSpPr>
          <p:cNvPr id="6" name="Text Placeholder 5">
            <a:extLst>
              <a:ext uri="{FF2B5EF4-FFF2-40B4-BE49-F238E27FC236}">
                <a16:creationId xmlns:a16="http://schemas.microsoft.com/office/drawing/2014/main" id="{7DA212DC-D3DD-DD6B-D644-0F7B9BA98E17}"/>
              </a:ext>
            </a:extLst>
          </p:cNvPr>
          <p:cNvSpPr>
            <a:spLocks noGrp="1"/>
          </p:cNvSpPr>
          <p:nvPr>
            <p:ph type="body"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2639026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AC2AB7-5AE0-A734-1082-9D671B6E5F02}"/>
              </a:ext>
            </a:extLst>
          </p:cNvPr>
          <p:cNvSpPr txBox="1"/>
          <p:nvPr/>
        </p:nvSpPr>
        <p:spPr>
          <a:xfrm>
            <a:off x="5143500" y="944460"/>
            <a:ext cx="1828800" cy="52322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3 Minutes</a:t>
            </a:r>
          </a:p>
        </p:txBody>
      </p:sp>
      <p:sp>
        <p:nvSpPr>
          <p:cNvPr id="5" name="TextBox 4">
            <a:extLst>
              <a:ext uri="{FF2B5EF4-FFF2-40B4-BE49-F238E27FC236}">
                <a16:creationId xmlns:a16="http://schemas.microsoft.com/office/drawing/2014/main" id="{E3A6A7AD-E3A0-806C-9436-9B70191146D3}"/>
              </a:ext>
            </a:extLst>
          </p:cNvPr>
          <p:cNvSpPr txBox="1"/>
          <p:nvPr/>
        </p:nvSpPr>
        <p:spPr>
          <a:xfrm>
            <a:off x="5143500" y="1660650"/>
            <a:ext cx="1828800" cy="52322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2 Minutes</a:t>
            </a:r>
          </a:p>
        </p:txBody>
      </p:sp>
      <p:sp>
        <p:nvSpPr>
          <p:cNvPr id="6" name="TextBox 5">
            <a:extLst>
              <a:ext uri="{FF2B5EF4-FFF2-40B4-BE49-F238E27FC236}">
                <a16:creationId xmlns:a16="http://schemas.microsoft.com/office/drawing/2014/main" id="{9597428C-E86B-AF53-3CF1-8E21078F4E6F}"/>
              </a:ext>
            </a:extLst>
          </p:cNvPr>
          <p:cNvSpPr txBox="1"/>
          <p:nvPr/>
        </p:nvSpPr>
        <p:spPr>
          <a:xfrm>
            <a:off x="5143500" y="2375789"/>
            <a:ext cx="1828800" cy="521208"/>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1 Minute</a:t>
            </a:r>
          </a:p>
        </p:txBody>
      </p:sp>
      <p:sp>
        <p:nvSpPr>
          <p:cNvPr id="7" name="TextBox 6">
            <a:extLst>
              <a:ext uri="{FF2B5EF4-FFF2-40B4-BE49-F238E27FC236}">
                <a16:creationId xmlns:a16="http://schemas.microsoft.com/office/drawing/2014/main" id="{4D1E617B-6D26-BAD4-19BA-EF30B9D6F915}"/>
              </a:ext>
            </a:extLst>
          </p:cNvPr>
          <p:cNvSpPr txBox="1"/>
          <p:nvPr/>
        </p:nvSpPr>
        <p:spPr>
          <a:xfrm>
            <a:off x="5143500" y="3068511"/>
            <a:ext cx="1828800" cy="521208"/>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30 Seconds</a:t>
            </a:r>
          </a:p>
        </p:txBody>
      </p:sp>
      <p:sp>
        <p:nvSpPr>
          <p:cNvPr id="8" name="TextBox 7">
            <a:extLst>
              <a:ext uri="{FF2B5EF4-FFF2-40B4-BE49-F238E27FC236}">
                <a16:creationId xmlns:a16="http://schemas.microsoft.com/office/drawing/2014/main" id="{76039BF9-005A-E8D3-5D8A-75CF66B92891}"/>
              </a:ext>
            </a:extLst>
          </p:cNvPr>
          <p:cNvSpPr txBox="1"/>
          <p:nvPr/>
        </p:nvSpPr>
        <p:spPr>
          <a:xfrm>
            <a:off x="4457700" y="3761233"/>
            <a:ext cx="3200400" cy="138499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Time Complete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Please end comments</a:t>
            </a:r>
          </a:p>
        </p:txBody>
      </p:sp>
      <p:sp>
        <p:nvSpPr>
          <p:cNvPr id="9" name="TextBox 8">
            <a:extLst>
              <a:ext uri="{FF2B5EF4-FFF2-40B4-BE49-F238E27FC236}">
                <a16:creationId xmlns:a16="http://schemas.microsoft.com/office/drawing/2014/main" id="{5B7BA481-D08A-6657-1069-61498D07223D}"/>
              </a:ext>
            </a:extLst>
          </p:cNvPr>
          <p:cNvSpPr txBox="1"/>
          <p:nvPr/>
        </p:nvSpPr>
        <p:spPr>
          <a:xfrm>
            <a:off x="5143500" y="5362064"/>
            <a:ext cx="1828800" cy="521208"/>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Thank you!</a:t>
            </a:r>
          </a:p>
        </p:txBody>
      </p:sp>
    </p:spTree>
    <p:extLst>
      <p:ext uri="{BB962C8B-B14F-4D97-AF65-F5344CB8AC3E}">
        <p14:creationId xmlns:p14="http://schemas.microsoft.com/office/powerpoint/2010/main" val="22051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58999"/>
                                          </p:stCondLst>
                                        </p:cTn>
                                        <p:tgtEl>
                                          <p:spTgt spid="4"/>
                                        </p:tgtEl>
                                        <p:attrNameLst>
                                          <p:attrName>style.visibility</p:attrName>
                                        </p:attrNameLst>
                                      </p:cBhvr>
                                      <p:to>
                                        <p:strVal val="hidden"/>
                                      </p:to>
                                    </p:set>
                                  </p:childTnLst>
                                </p:cTn>
                              </p:par>
                            </p:childTnLst>
                          </p:cTn>
                        </p:par>
                        <p:par>
                          <p:cTn id="7" fill="hold">
                            <p:stCondLst>
                              <p:cond delay="59000"/>
                            </p:stCondLst>
                            <p:childTnLst>
                              <p:par>
                                <p:cTn id="8" presetID="1" presetClass="exit" presetSubtype="0" fill="hold" grpId="0" nodeType="afterEffect">
                                  <p:stCondLst>
                                    <p:cond delay="0"/>
                                  </p:stCondLst>
                                  <p:childTnLst>
                                    <p:set>
                                      <p:cBhvr>
                                        <p:cTn id="9" dur="1" fill="hold">
                                          <p:stCondLst>
                                            <p:cond delay="58999"/>
                                          </p:stCondLst>
                                        </p:cTn>
                                        <p:tgtEl>
                                          <p:spTgt spid="5"/>
                                        </p:tgtEl>
                                        <p:attrNameLst>
                                          <p:attrName>style.visibility</p:attrName>
                                        </p:attrNameLst>
                                      </p:cBhvr>
                                      <p:to>
                                        <p:strVal val="hidden"/>
                                      </p:to>
                                    </p:set>
                                  </p:childTnLst>
                                </p:cTn>
                              </p:par>
                            </p:childTnLst>
                          </p:cTn>
                        </p:par>
                        <p:par>
                          <p:cTn id="10" fill="hold">
                            <p:stCondLst>
                              <p:cond delay="118000"/>
                            </p:stCondLst>
                            <p:childTnLst>
                              <p:par>
                                <p:cTn id="11" presetID="1" presetClass="exit" presetSubtype="0" fill="hold" grpId="0" nodeType="afterEffect">
                                  <p:stCondLst>
                                    <p:cond delay="0"/>
                                  </p:stCondLst>
                                  <p:childTnLst>
                                    <p:set>
                                      <p:cBhvr>
                                        <p:cTn id="12" dur="1" fill="hold">
                                          <p:stCondLst>
                                            <p:cond delay="58999"/>
                                          </p:stCondLst>
                                        </p:cTn>
                                        <p:tgtEl>
                                          <p:spTgt spid="6"/>
                                        </p:tgtEl>
                                        <p:attrNameLst>
                                          <p:attrName>style.visibility</p:attrName>
                                        </p:attrNameLst>
                                      </p:cBhvr>
                                      <p:to>
                                        <p:strVal val="hidden"/>
                                      </p:to>
                                    </p:set>
                                  </p:childTnLst>
                                </p:cTn>
                              </p:par>
                            </p:childTnLst>
                          </p:cTn>
                        </p:par>
                        <p:par>
                          <p:cTn id="13" fill="hold">
                            <p:stCondLst>
                              <p:cond delay="177000"/>
                            </p:stCondLst>
                            <p:childTnLst>
                              <p:par>
                                <p:cTn id="14" presetID="1" presetClass="exit" presetSubtype="0" fill="hold" grpId="0" nodeType="afterEffect">
                                  <p:stCondLst>
                                    <p:cond delay="0"/>
                                  </p:stCondLst>
                                  <p:childTnLst>
                                    <p:set>
                                      <p:cBhvr>
                                        <p:cTn id="15" dur="1" fill="hold">
                                          <p:stCondLst>
                                            <p:cond delay="29999"/>
                                          </p:stCondLst>
                                        </p:cTn>
                                        <p:tgtEl>
                                          <p:spTgt spid="7"/>
                                        </p:tgtEl>
                                        <p:attrNameLst>
                                          <p:attrName>style.visibility</p:attrName>
                                        </p:attrNameLst>
                                      </p:cBhvr>
                                      <p:to>
                                        <p:strVal val="hidden"/>
                                      </p:to>
                                    </p:set>
                                  </p:childTnLst>
                                </p:cTn>
                              </p:par>
                            </p:childTnLst>
                          </p:cTn>
                        </p:par>
                        <p:par>
                          <p:cTn id="16" fill="hold">
                            <p:stCondLst>
                              <p:cond delay="207000"/>
                            </p:stCondLst>
                            <p:childTnLst>
                              <p:par>
                                <p:cTn id="17" presetID="1" presetClass="exit" presetSubtype="0" fill="hold" grpId="0" nodeType="afterEffect">
                                  <p:stCondLst>
                                    <p:cond delay="0"/>
                                  </p:stCondLst>
                                  <p:childTnLst>
                                    <p:set>
                                      <p:cBhvr>
                                        <p:cTn id="18" dur="1" fill="hold">
                                          <p:stCondLst>
                                            <p:cond delay="9999"/>
                                          </p:stCondLst>
                                        </p:cTn>
                                        <p:tgtEl>
                                          <p:spTgt spid="8"/>
                                        </p:tgtEl>
                                        <p:attrNameLst>
                                          <p:attrName>style.visibility</p:attrName>
                                        </p:attrNameLst>
                                      </p:cBhvr>
                                      <p:to>
                                        <p:strVal val="hidden"/>
                                      </p:to>
                                    </p:set>
                                  </p:childTnLst>
                                </p:cTn>
                              </p:par>
                            </p:childTnLst>
                          </p:cTn>
                        </p:par>
                        <p:par>
                          <p:cTn id="19" fill="hold">
                            <p:stCondLst>
                              <p:cond delay="217000"/>
                            </p:stCondLst>
                            <p:childTnLst>
                              <p:par>
                                <p:cTn id="20" presetID="1" presetClass="exit" presetSubtype="0" fill="hold" grpId="0" nodeType="afterEffect">
                                  <p:stCondLst>
                                    <p:cond delay="0"/>
                                  </p:stCondLst>
                                  <p:childTnLst>
                                    <p:set>
                                      <p:cBhvr>
                                        <p:cTn id="21" dur="1" fill="hold">
                                          <p:stCondLst>
                                            <p:cond delay="4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65BBAC-1F33-E691-4489-868567A86263}"/>
              </a:ext>
            </a:extLst>
          </p:cNvPr>
          <p:cNvSpPr txBox="1"/>
          <p:nvPr/>
        </p:nvSpPr>
        <p:spPr>
          <a:xfrm>
            <a:off x="73152" y="1865376"/>
            <a:ext cx="11082528" cy="2308324"/>
          </a:xfrm>
          <a:prstGeom prst="rect">
            <a:avLst/>
          </a:prstGeom>
          <a:noFill/>
        </p:spPr>
        <p:txBody>
          <a:bodyPr wrap="square" rtlCol="0">
            <a:spAutoFit/>
          </a:bodyPr>
          <a:lstStyle/>
          <a:p>
            <a:r>
              <a:rPr lang="en-US" sz="7200" dirty="0"/>
              <a:t>Cascade Lake Road-US 276 (Greenville Hwy)</a:t>
            </a:r>
          </a:p>
        </p:txBody>
      </p:sp>
    </p:spTree>
    <p:extLst>
      <p:ext uri="{BB962C8B-B14F-4D97-AF65-F5344CB8AC3E}">
        <p14:creationId xmlns:p14="http://schemas.microsoft.com/office/powerpoint/2010/main" val="1468105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4EF20B4-3D94-29AF-7124-B8E08537688F}"/>
              </a:ext>
            </a:extLst>
          </p:cNvPr>
          <p:cNvGraphicFramePr>
            <a:graphicFrameLocks noChangeAspect="1"/>
          </p:cNvGraphicFramePr>
          <p:nvPr>
            <p:extLst>
              <p:ext uri="{D42A27DB-BD31-4B8C-83A1-F6EECF244321}">
                <p14:modId xmlns:p14="http://schemas.microsoft.com/office/powerpoint/2010/main" val="1985951093"/>
              </p:ext>
            </p:extLst>
          </p:nvPr>
        </p:nvGraphicFramePr>
        <p:xfrm>
          <a:off x="383278" y="157148"/>
          <a:ext cx="4947848" cy="6403870"/>
        </p:xfrm>
        <a:graphic>
          <a:graphicData uri="http://schemas.openxmlformats.org/presentationml/2006/ole">
            <mc:AlternateContent xmlns:mc="http://schemas.openxmlformats.org/markup-compatibility/2006">
              <mc:Choice xmlns:v="urn:schemas-microsoft-com:vml" Requires="v">
                <p:oleObj name="Acrobat Document" r:id="rId2" imgW="5829257" imgH="7543568" progId="Acrobat.Document.DC">
                  <p:embed/>
                </p:oleObj>
              </mc:Choice>
              <mc:Fallback>
                <p:oleObj name="Acrobat Document" r:id="rId2" imgW="5829257" imgH="7543568" progId="Acrobat.Document.DC">
                  <p:embed/>
                  <p:pic>
                    <p:nvPicPr>
                      <p:cNvPr id="0" name=""/>
                      <p:cNvPicPr/>
                      <p:nvPr/>
                    </p:nvPicPr>
                    <p:blipFill>
                      <a:blip r:embed="rId3"/>
                      <a:stretch>
                        <a:fillRect/>
                      </a:stretch>
                    </p:blipFill>
                    <p:spPr>
                      <a:xfrm>
                        <a:off x="383278" y="157148"/>
                        <a:ext cx="4947848" cy="6403870"/>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D19F4461-EB65-2E86-2D42-F04FD9EDBA32}"/>
              </a:ext>
            </a:extLst>
          </p:cNvPr>
          <p:cNvPicPr>
            <a:picLocks noChangeAspect="1"/>
          </p:cNvPicPr>
          <p:nvPr/>
        </p:nvPicPr>
        <p:blipFill>
          <a:blip r:embed="rId4"/>
          <a:stretch>
            <a:fillRect/>
          </a:stretch>
        </p:blipFill>
        <p:spPr>
          <a:xfrm>
            <a:off x="5175071" y="483079"/>
            <a:ext cx="5782192" cy="5313872"/>
          </a:xfrm>
          <a:prstGeom prst="rect">
            <a:avLst/>
          </a:prstGeom>
        </p:spPr>
      </p:pic>
      <p:sp>
        <p:nvSpPr>
          <p:cNvPr id="5" name="TextBox 4">
            <a:extLst>
              <a:ext uri="{FF2B5EF4-FFF2-40B4-BE49-F238E27FC236}">
                <a16:creationId xmlns:a16="http://schemas.microsoft.com/office/drawing/2014/main" id="{B4D78901-67A1-5F34-B5B2-0C6CE2D1EF0E}"/>
              </a:ext>
            </a:extLst>
          </p:cNvPr>
          <p:cNvSpPr txBox="1"/>
          <p:nvPr/>
        </p:nvSpPr>
        <p:spPr>
          <a:xfrm>
            <a:off x="5253099" y="5913256"/>
            <a:ext cx="5782192" cy="923330"/>
          </a:xfrm>
          <a:prstGeom prst="rect">
            <a:avLst/>
          </a:prstGeom>
          <a:solidFill>
            <a:schemeClr val="accent2"/>
          </a:solidFill>
        </p:spPr>
        <p:txBody>
          <a:bodyPr wrap="square" rtlCol="0">
            <a:spAutoFit/>
          </a:bodyPr>
          <a:lstStyle/>
          <a:p>
            <a:r>
              <a:rPr lang="en-US" dirty="0"/>
              <a:t>Cedar Mountain Business Handout from Meeting with Commissioner Chapman and Vicki Eastland, Land of Sky RPO</a:t>
            </a:r>
          </a:p>
        </p:txBody>
      </p:sp>
    </p:spTree>
    <p:extLst>
      <p:ext uri="{BB962C8B-B14F-4D97-AF65-F5344CB8AC3E}">
        <p14:creationId xmlns:p14="http://schemas.microsoft.com/office/powerpoint/2010/main" val="1384327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2E1877-3902-4B70-8515-0964EDC30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2A5863-EFF7-462C-8FF5-B710B33E2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0333228"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9832548-0816-8F0F-E3D9-E9E25CA3E66F}"/>
              </a:ext>
            </a:extLst>
          </p:cNvPr>
          <p:cNvPicPr>
            <a:picLocks noChangeAspect="1"/>
          </p:cNvPicPr>
          <p:nvPr/>
        </p:nvPicPr>
        <p:blipFill>
          <a:blip r:embed="rId2"/>
          <a:stretch>
            <a:fillRect/>
          </a:stretch>
        </p:blipFill>
        <p:spPr>
          <a:xfrm>
            <a:off x="3334834" y="287348"/>
            <a:ext cx="5107202" cy="6444422"/>
          </a:xfrm>
          <a:prstGeom prst="rect">
            <a:avLst/>
          </a:prstGeom>
        </p:spPr>
      </p:pic>
      <p:sp>
        <p:nvSpPr>
          <p:cNvPr id="4" name="TextBox 3">
            <a:extLst>
              <a:ext uri="{FF2B5EF4-FFF2-40B4-BE49-F238E27FC236}">
                <a16:creationId xmlns:a16="http://schemas.microsoft.com/office/drawing/2014/main" id="{94EE0F50-E4B6-6743-8B23-4C9E3FD85CA8}"/>
              </a:ext>
            </a:extLst>
          </p:cNvPr>
          <p:cNvSpPr txBox="1"/>
          <p:nvPr/>
        </p:nvSpPr>
        <p:spPr>
          <a:xfrm>
            <a:off x="685800" y="1609344"/>
            <a:ext cx="2313432" cy="646331"/>
          </a:xfrm>
          <a:prstGeom prst="rect">
            <a:avLst/>
          </a:prstGeom>
          <a:solidFill>
            <a:schemeClr val="accent2"/>
          </a:solidFill>
        </p:spPr>
        <p:txBody>
          <a:bodyPr wrap="square" rtlCol="0">
            <a:spAutoFit/>
          </a:bodyPr>
          <a:lstStyle/>
          <a:p>
            <a:r>
              <a:rPr lang="en-US" dirty="0"/>
              <a:t>Cedar Mountain Residents Letter</a:t>
            </a:r>
          </a:p>
        </p:txBody>
      </p:sp>
    </p:spTree>
    <p:extLst>
      <p:ext uri="{BB962C8B-B14F-4D97-AF65-F5344CB8AC3E}">
        <p14:creationId xmlns:p14="http://schemas.microsoft.com/office/powerpoint/2010/main" val="2048145415"/>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32.jpeg"/></Relationships>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C75813-FBB5-478B-828B-AC67018E27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31C809-C6F0-48D7-BF3E-4570CDAF51A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7E30B917-A3AD-46B5-A6A4-F876E3BAC36E}">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View</Template>
  <TotalTime>545</TotalTime>
  <Words>6377</Words>
  <Application>Microsoft Office PowerPoint</Application>
  <PresentationFormat>Widescreen</PresentationFormat>
  <Paragraphs>551</Paragraphs>
  <Slides>55</Slides>
  <Notes>32</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55</vt:i4>
      </vt:variant>
    </vt:vector>
  </HeadingPairs>
  <TitlesOfParts>
    <vt:vector size="71" baseType="lpstr">
      <vt:lpstr>Arial</vt:lpstr>
      <vt:lpstr>Arial Black</vt:lpstr>
      <vt:lpstr>Calibri</vt:lpstr>
      <vt:lpstr>Calibri Light</vt:lpstr>
      <vt:lpstr>Century Schoolbook</vt:lpstr>
      <vt:lpstr>Courier New</vt:lpstr>
      <vt:lpstr>Segoe UI</vt:lpstr>
      <vt:lpstr>Tw Cen MT</vt:lpstr>
      <vt:lpstr>Tw Cen MT Condensed</vt:lpstr>
      <vt:lpstr>Wingdings</vt:lpstr>
      <vt:lpstr>Wingdings 2</vt:lpstr>
      <vt:lpstr>Wingdings 3</vt:lpstr>
      <vt:lpstr>View</vt:lpstr>
      <vt:lpstr>Office Theme</vt:lpstr>
      <vt:lpstr>Integral</vt:lpstr>
      <vt:lpstr>Acrobat Document</vt:lpstr>
      <vt:lpstr>Transylvania County's Transportation Advisory Committee</vt:lpstr>
      <vt:lpstr>Agenda</vt:lpstr>
      <vt:lpstr>Organizational Meeting</vt:lpstr>
      <vt:lpstr>B. Review of Responsibilities</vt:lpstr>
      <vt:lpstr>Public Comment</vt:lpstr>
      <vt:lpstr>PowerPoint Presentation</vt:lpstr>
      <vt:lpstr>PowerPoint Presentation</vt:lpstr>
      <vt:lpstr>PowerPoint Presentation</vt:lpstr>
      <vt:lpstr>PowerPoint Presentation</vt:lpstr>
      <vt:lpstr>PowerPoint Presentation</vt:lpstr>
      <vt:lpstr>PowerPoint Presentation</vt:lpstr>
      <vt:lpstr>Citizen advisory council training</vt:lpstr>
      <vt:lpstr>County Government</vt:lpstr>
      <vt:lpstr>County Government</vt:lpstr>
      <vt:lpstr>Citizen Advisory Council</vt:lpstr>
      <vt:lpstr>Citizen Advisory Councils-Eligibility</vt:lpstr>
      <vt:lpstr>Citizen Advisory Councils</vt:lpstr>
      <vt:lpstr>Citizen’s Role and Authority</vt:lpstr>
      <vt:lpstr>Citizen’s Role and Authority</vt:lpstr>
      <vt:lpstr>The Role of Citizen Advisory Councils</vt:lpstr>
      <vt:lpstr>Guidelines for Citizen Members</vt:lpstr>
      <vt:lpstr>Guidelines for Citizen Members</vt:lpstr>
      <vt:lpstr>Roles and Responsibilities</vt:lpstr>
      <vt:lpstr>North Carolina Open Meetings Law</vt:lpstr>
      <vt:lpstr>North Carolina Open Meetings Law</vt:lpstr>
      <vt:lpstr>North Carolina Open Meetings Law</vt:lpstr>
      <vt:lpstr>Public Records Law</vt:lpstr>
      <vt:lpstr>Conflict of Interest (NCGS 160A-75)</vt:lpstr>
      <vt:lpstr>Parliamentary Procedure</vt:lpstr>
      <vt:lpstr>Parliamentary Procedure</vt:lpstr>
      <vt:lpstr>Questions?</vt:lpstr>
      <vt:lpstr>Consent Agenda</vt:lpstr>
      <vt:lpstr>V. Old Business</vt:lpstr>
      <vt:lpstr>V-A. NCDOT STIP Update</vt:lpstr>
      <vt:lpstr>NCDOT Prioritization 7.0 AKA SPOT7.0</vt:lpstr>
      <vt:lpstr>PowerPoint Presentation</vt:lpstr>
      <vt:lpstr>How LOSRpo determines projects to submit</vt:lpstr>
      <vt:lpstr>PowerPoint Presentation</vt:lpstr>
      <vt:lpstr>How STI Works</vt:lpstr>
      <vt:lpstr>How STI Works</vt:lpstr>
      <vt:lpstr>Regions and Divisions </vt:lpstr>
      <vt:lpstr>PowerPoint Presentation</vt:lpstr>
      <vt:lpstr>Where we are Right Now</vt:lpstr>
      <vt:lpstr>PowerPoint Presentation</vt:lpstr>
      <vt:lpstr>The Goal of the Process</vt:lpstr>
      <vt:lpstr>PowerPoint Presentation</vt:lpstr>
      <vt:lpstr>PowerPoint Presentation</vt:lpstr>
      <vt:lpstr>V-B. NCDOT Current Project Updates</vt:lpstr>
      <vt:lpstr>PowerPoint Presentation</vt:lpstr>
      <vt:lpstr>PowerPoint Presentation</vt:lpstr>
      <vt:lpstr>PowerPoint Presentation</vt:lpstr>
      <vt:lpstr>V-C. Comp. Transportation Plan Update</vt:lpstr>
      <vt:lpstr>Public Comment</vt:lpstr>
      <vt:lpstr>Board Member Comments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Darby Terrell</cp:lastModifiedBy>
  <cp:revision>309</cp:revision>
  <dcterms:created xsi:type="dcterms:W3CDTF">2023-08-01T15:50:19Z</dcterms:created>
  <dcterms:modified xsi:type="dcterms:W3CDTF">2024-07-09T21:33:34Z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