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0" r:id="rId3"/>
    <p:sldMasterId id="2147483700" r:id="rId4"/>
    <p:sldMasterId id="2147483709" r:id="rId5"/>
    <p:sldMasterId id="2147483718" r:id="rId6"/>
  </p:sldMasterIdLst>
  <p:notesMasterIdLst>
    <p:notesMasterId r:id="rId28"/>
  </p:notesMasterIdLst>
  <p:handoutMasterIdLst>
    <p:handoutMasterId r:id="rId29"/>
  </p:handoutMasterIdLst>
  <p:sldIdLst>
    <p:sldId id="256" r:id="rId7"/>
    <p:sldId id="1532" r:id="rId8"/>
    <p:sldId id="1516" r:id="rId9"/>
    <p:sldId id="260" r:id="rId10"/>
    <p:sldId id="1051" r:id="rId11"/>
    <p:sldId id="1677" r:id="rId12"/>
    <p:sldId id="274" r:id="rId13"/>
    <p:sldId id="276" r:id="rId14"/>
    <p:sldId id="279" r:id="rId15"/>
    <p:sldId id="278" r:id="rId16"/>
    <p:sldId id="275" r:id="rId17"/>
    <p:sldId id="259" r:id="rId18"/>
    <p:sldId id="874" r:id="rId19"/>
    <p:sldId id="1607" r:id="rId20"/>
    <p:sldId id="1675" r:id="rId21"/>
    <p:sldId id="1653" r:id="rId22"/>
    <p:sldId id="1676" r:id="rId23"/>
    <p:sldId id="1530" r:id="rId24"/>
    <p:sldId id="1225" r:id="rId25"/>
    <p:sldId id="1076" r:id="rId26"/>
    <p:sldId id="277" r:id="rId27"/>
  </p:sldIdLst>
  <p:sldSz cx="12801600" cy="7772400"/>
  <p:notesSz cx="7010400" cy="9296400"/>
  <p:defaultTextStyle>
    <a:defPPr>
      <a:defRPr lang="en-US"/>
    </a:defPPr>
    <a:lvl1pPr marL="0" algn="l" defTabSz="1173170" rtl="0" eaLnBrk="1" latinLnBrk="0" hangingPunct="1">
      <a:defRPr sz="2300" kern="1200">
        <a:solidFill>
          <a:schemeClr val="tx1"/>
        </a:solidFill>
        <a:latin typeface="+mn-lt"/>
        <a:ea typeface="+mn-ea"/>
        <a:cs typeface="+mn-cs"/>
      </a:defRPr>
    </a:lvl1pPr>
    <a:lvl2pPr marL="586589" algn="l" defTabSz="1173170" rtl="0" eaLnBrk="1" latinLnBrk="0" hangingPunct="1">
      <a:defRPr sz="2300" kern="1200">
        <a:solidFill>
          <a:schemeClr val="tx1"/>
        </a:solidFill>
        <a:latin typeface="+mn-lt"/>
        <a:ea typeface="+mn-ea"/>
        <a:cs typeface="+mn-cs"/>
      </a:defRPr>
    </a:lvl2pPr>
    <a:lvl3pPr marL="1173170" algn="l" defTabSz="1173170" rtl="0" eaLnBrk="1" latinLnBrk="0" hangingPunct="1">
      <a:defRPr sz="2300" kern="1200">
        <a:solidFill>
          <a:schemeClr val="tx1"/>
        </a:solidFill>
        <a:latin typeface="+mn-lt"/>
        <a:ea typeface="+mn-ea"/>
        <a:cs typeface="+mn-cs"/>
      </a:defRPr>
    </a:lvl3pPr>
    <a:lvl4pPr marL="1759759" algn="l" defTabSz="1173170" rtl="0" eaLnBrk="1" latinLnBrk="0" hangingPunct="1">
      <a:defRPr sz="2300" kern="1200">
        <a:solidFill>
          <a:schemeClr val="tx1"/>
        </a:solidFill>
        <a:latin typeface="+mn-lt"/>
        <a:ea typeface="+mn-ea"/>
        <a:cs typeface="+mn-cs"/>
      </a:defRPr>
    </a:lvl4pPr>
    <a:lvl5pPr marL="2346343" algn="l" defTabSz="1173170" rtl="0" eaLnBrk="1" latinLnBrk="0" hangingPunct="1">
      <a:defRPr sz="2300" kern="1200">
        <a:solidFill>
          <a:schemeClr val="tx1"/>
        </a:solidFill>
        <a:latin typeface="+mn-lt"/>
        <a:ea typeface="+mn-ea"/>
        <a:cs typeface="+mn-cs"/>
      </a:defRPr>
    </a:lvl5pPr>
    <a:lvl6pPr marL="2932931" algn="l" defTabSz="1173170" rtl="0" eaLnBrk="1" latinLnBrk="0" hangingPunct="1">
      <a:defRPr sz="2300" kern="1200">
        <a:solidFill>
          <a:schemeClr val="tx1"/>
        </a:solidFill>
        <a:latin typeface="+mn-lt"/>
        <a:ea typeface="+mn-ea"/>
        <a:cs typeface="+mn-cs"/>
      </a:defRPr>
    </a:lvl6pPr>
    <a:lvl7pPr marL="3519515" algn="l" defTabSz="1173170" rtl="0" eaLnBrk="1" latinLnBrk="0" hangingPunct="1">
      <a:defRPr sz="2300" kern="1200">
        <a:solidFill>
          <a:schemeClr val="tx1"/>
        </a:solidFill>
        <a:latin typeface="+mn-lt"/>
        <a:ea typeface="+mn-ea"/>
        <a:cs typeface="+mn-cs"/>
      </a:defRPr>
    </a:lvl7pPr>
    <a:lvl8pPr marL="4106104" algn="l" defTabSz="1173170" rtl="0" eaLnBrk="1" latinLnBrk="0" hangingPunct="1">
      <a:defRPr sz="2300" kern="1200">
        <a:solidFill>
          <a:schemeClr val="tx1"/>
        </a:solidFill>
        <a:latin typeface="+mn-lt"/>
        <a:ea typeface="+mn-ea"/>
        <a:cs typeface="+mn-cs"/>
      </a:defRPr>
    </a:lvl8pPr>
    <a:lvl9pPr marL="4692687" algn="l" defTabSz="1173170" rtl="0" eaLnBrk="1" latinLnBrk="0" hangingPunct="1">
      <a:defRPr sz="23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93349ED-18AF-4161-B9A3-721E558BFB6B}">
          <p14:sldIdLst>
            <p14:sldId id="256"/>
            <p14:sldId id="1532"/>
            <p14:sldId id="1516"/>
            <p14:sldId id="260"/>
            <p14:sldId id="1051"/>
            <p14:sldId id="1677"/>
            <p14:sldId id="274"/>
            <p14:sldId id="276"/>
            <p14:sldId id="279"/>
            <p14:sldId id="278"/>
            <p14:sldId id="275"/>
            <p14:sldId id="259"/>
            <p14:sldId id="874"/>
            <p14:sldId id="1607"/>
            <p14:sldId id="1675"/>
            <p14:sldId id="1653"/>
            <p14:sldId id="1676"/>
            <p14:sldId id="1530"/>
            <p14:sldId id="1225"/>
            <p14:sldId id="1076"/>
            <p14:sldId id="277"/>
          </p14:sldIdLst>
        </p14:section>
      </p14:sectionLst>
    </p:ext>
    <p:ext uri="{EFAFB233-063F-42B5-8137-9DF3F51BA10A}">
      <p15:sldGuideLst xmlns:p15="http://schemas.microsoft.com/office/powerpoint/2012/main">
        <p15:guide id="1" orient="horz" pos="2208" userDrawn="1">
          <p15:clr>
            <a:srgbClr val="A4A3A4"/>
          </p15:clr>
        </p15:guide>
        <p15:guide id="2" pos="2880">
          <p15:clr>
            <a:srgbClr val="A4A3A4"/>
          </p15:clr>
        </p15:guide>
        <p15:guide id="3" orient="horz" pos="2400" userDrawn="1">
          <p15:clr>
            <a:srgbClr val="A4A3A4"/>
          </p15:clr>
        </p15:guide>
        <p15:guide id="4" pos="40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322" autoAdjust="0"/>
  </p:normalViewPr>
  <p:slideViewPr>
    <p:cSldViewPr>
      <p:cViewPr varScale="1">
        <p:scale>
          <a:sx n="99" d="100"/>
          <a:sy n="99" d="100"/>
        </p:scale>
        <p:origin x="840" y="96"/>
      </p:cViewPr>
      <p:guideLst>
        <p:guide orient="horz" pos="2208"/>
        <p:guide pos="2880"/>
        <p:guide orient="horz" pos="2400"/>
        <p:guide pos="4032"/>
      </p:guideLst>
    </p:cSldViewPr>
  </p:slideViewPr>
  <p:outlineViewPr>
    <p:cViewPr>
      <p:scale>
        <a:sx n="33" d="100"/>
        <a:sy n="33" d="100"/>
      </p:scale>
      <p:origin x="0" y="-1038"/>
    </p:cViewPr>
  </p:outlineViewPr>
  <p:notesTextViewPr>
    <p:cViewPr>
      <p:scale>
        <a:sx n="150" d="100"/>
        <a:sy n="150" d="100"/>
      </p:scale>
      <p:origin x="0" y="0"/>
    </p:cViewPr>
  </p:notesTextViewPr>
  <p:sorterViewPr>
    <p:cViewPr>
      <p:scale>
        <a:sx n="100" d="100"/>
        <a:sy n="100" d="100"/>
      </p:scale>
      <p:origin x="0" y="-78"/>
    </p:cViewPr>
  </p:sorterViewPr>
  <p:notesViewPr>
    <p:cSldViewPr>
      <p:cViewPr varScale="1">
        <p:scale>
          <a:sx n="82" d="100"/>
          <a:sy n="82" d="100"/>
        </p:scale>
        <p:origin x="319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881B7801-47C2-486B-8E9F-0263092AE0F4}" type="datetimeFigureOut">
              <a:rPr lang="en-US" smtClean="0"/>
              <a:t>4/13/2021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21B0DF9B-00E8-4F8B-AB5B-ADC5BBF3BE35}" type="slidenum">
              <a:rPr lang="en-US" smtClean="0"/>
              <a:t>‹#›</a:t>
            </a:fld>
            <a:endParaRPr lang="en-US"/>
          </a:p>
        </p:txBody>
      </p:sp>
    </p:spTree>
    <p:extLst>
      <p:ext uri="{BB962C8B-B14F-4D97-AF65-F5344CB8AC3E}">
        <p14:creationId xmlns:p14="http://schemas.microsoft.com/office/powerpoint/2010/main" val="39993243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B1DD8E41-AB38-4AE3-9E7C-206A79429276}" type="datetimeFigureOut">
              <a:rPr lang="en-US" smtClean="0"/>
              <a:t>4/13/2021</a:t>
            </a:fld>
            <a:endParaRPr lang="en-US"/>
          </a:p>
        </p:txBody>
      </p:sp>
      <p:sp>
        <p:nvSpPr>
          <p:cNvPr id="4" name="Slide Image Placeholder 3"/>
          <p:cNvSpPr>
            <a:spLocks noGrp="1" noRot="1" noChangeAspect="1"/>
          </p:cNvSpPr>
          <p:nvPr>
            <p:ph type="sldImg" idx="2"/>
          </p:nvPr>
        </p:nvSpPr>
        <p:spPr>
          <a:xfrm>
            <a:off x="635000" y="696913"/>
            <a:ext cx="57404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DC047715-70E3-42B2-8A02-CA056D8162CC}" type="slidenum">
              <a:rPr lang="en-US" smtClean="0"/>
              <a:t>‹#›</a:t>
            </a:fld>
            <a:endParaRPr lang="en-US"/>
          </a:p>
        </p:txBody>
      </p:sp>
    </p:spTree>
    <p:extLst>
      <p:ext uri="{BB962C8B-B14F-4D97-AF65-F5344CB8AC3E}">
        <p14:creationId xmlns:p14="http://schemas.microsoft.com/office/powerpoint/2010/main" val="85531249"/>
      </p:ext>
    </p:extLst>
  </p:cSld>
  <p:clrMap bg1="lt1" tx1="dk1" bg2="lt2" tx2="dk2" accent1="accent1" accent2="accent2" accent3="accent3" accent4="accent4" accent5="accent5" accent6="accent6" hlink="hlink" folHlink="folHlink"/>
  <p:notesStyle>
    <a:lvl1pPr marL="0" algn="l" defTabSz="1173170" rtl="0" eaLnBrk="1" latinLnBrk="0" hangingPunct="1">
      <a:defRPr sz="1500" kern="1200">
        <a:solidFill>
          <a:schemeClr val="tx1"/>
        </a:solidFill>
        <a:latin typeface="+mn-lt"/>
        <a:ea typeface="+mn-ea"/>
        <a:cs typeface="+mn-cs"/>
      </a:defRPr>
    </a:lvl1pPr>
    <a:lvl2pPr marL="586589" algn="l" defTabSz="1173170" rtl="0" eaLnBrk="1" latinLnBrk="0" hangingPunct="1">
      <a:defRPr sz="1500" kern="1200">
        <a:solidFill>
          <a:schemeClr val="tx1"/>
        </a:solidFill>
        <a:latin typeface="+mn-lt"/>
        <a:ea typeface="+mn-ea"/>
        <a:cs typeface="+mn-cs"/>
      </a:defRPr>
    </a:lvl2pPr>
    <a:lvl3pPr marL="1173170" algn="l" defTabSz="1173170" rtl="0" eaLnBrk="1" latinLnBrk="0" hangingPunct="1">
      <a:defRPr sz="1500" kern="1200">
        <a:solidFill>
          <a:schemeClr val="tx1"/>
        </a:solidFill>
        <a:latin typeface="+mn-lt"/>
        <a:ea typeface="+mn-ea"/>
        <a:cs typeface="+mn-cs"/>
      </a:defRPr>
    </a:lvl3pPr>
    <a:lvl4pPr marL="1759759" algn="l" defTabSz="1173170" rtl="0" eaLnBrk="1" latinLnBrk="0" hangingPunct="1">
      <a:defRPr sz="1500" kern="1200">
        <a:solidFill>
          <a:schemeClr val="tx1"/>
        </a:solidFill>
        <a:latin typeface="+mn-lt"/>
        <a:ea typeface="+mn-ea"/>
        <a:cs typeface="+mn-cs"/>
      </a:defRPr>
    </a:lvl4pPr>
    <a:lvl5pPr marL="2346343" algn="l" defTabSz="1173170" rtl="0" eaLnBrk="1" latinLnBrk="0" hangingPunct="1">
      <a:defRPr sz="1500" kern="1200">
        <a:solidFill>
          <a:schemeClr val="tx1"/>
        </a:solidFill>
        <a:latin typeface="+mn-lt"/>
        <a:ea typeface="+mn-ea"/>
        <a:cs typeface="+mn-cs"/>
      </a:defRPr>
    </a:lvl5pPr>
    <a:lvl6pPr marL="2932931" algn="l" defTabSz="1173170" rtl="0" eaLnBrk="1" latinLnBrk="0" hangingPunct="1">
      <a:defRPr sz="1500" kern="1200">
        <a:solidFill>
          <a:schemeClr val="tx1"/>
        </a:solidFill>
        <a:latin typeface="+mn-lt"/>
        <a:ea typeface="+mn-ea"/>
        <a:cs typeface="+mn-cs"/>
      </a:defRPr>
    </a:lvl6pPr>
    <a:lvl7pPr marL="3519515" algn="l" defTabSz="1173170" rtl="0" eaLnBrk="1" latinLnBrk="0" hangingPunct="1">
      <a:defRPr sz="1500" kern="1200">
        <a:solidFill>
          <a:schemeClr val="tx1"/>
        </a:solidFill>
        <a:latin typeface="+mn-lt"/>
        <a:ea typeface="+mn-ea"/>
        <a:cs typeface="+mn-cs"/>
      </a:defRPr>
    </a:lvl7pPr>
    <a:lvl8pPr marL="4106104" algn="l" defTabSz="1173170" rtl="0" eaLnBrk="1" latinLnBrk="0" hangingPunct="1">
      <a:defRPr sz="1500" kern="1200">
        <a:solidFill>
          <a:schemeClr val="tx1"/>
        </a:solidFill>
        <a:latin typeface="+mn-lt"/>
        <a:ea typeface="+mn-ea"/>
        <a:cs typeface="+mn-cs"/>
      </a:defRPr>
    </a:lvl8pPr>
    <a:lvl9pPr marL="4692687" algn="l" defTabSz="1173170"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47715-70E3-42B2-8A02-CA056D8162CC}" type="slidenum">
              <a:rPr lang="en-US" smtClean="0"/>
              <a:t>1</a:t>
            </a:fld>
            <a:endParaRPr lang="en-US"/>
          </a:p>
        </p:txBody>
      </p:sp>
    </p:spTree>
    <p:extLst>
      <p:ext uri="{BB962C8B-B14F-4D97-AF65-F5344CB8AC3E}">
        <p14:creationId xmlns:p14="http://schemas.microsoft.com/office/powerpoint/2010/main" val="2556692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47715-70E3-42B2-8A02-CA056D8162CC}" type="slidenum">
              <a:rPr lang="en-US" smtClean="0"/>
              <a:t>2</a:t>
            </a:fld>
            <a:endParaRPr lang="en-US"/>
          </a:p>
        </p:txBody>
      </p:sp>
    </p:spTree>
    <p:extLst>
      <p:ext uri="{BB962C8B-B14F-4D97-AF65-F5344CB8AC3E}">
        <p14:creationId xmlns:p14="http://schemas.microsoft.com/office/powerpoint/2010/main" val="695683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47715-70E3-42B2-8A02-CA056D8162CC}" type="slidenum">
              <a:rPr lang="en-US" smtClean="0"/>
              <a:t>3</a:t>
            </a:fld>
            <a:endParaRPr lang="en-US"/>
          </a:p>
        </p:txBody>
      </p:sp>
    </p:spTree>
    <p:extLst>
      <p:ext uri="{BB962C8B-B14F-4D97-AF65-F5344CB8AC3E}">
        <p14:creationId xmlns:p14="http://schemas.microsoft.com/office/powerpoint/2010/main" val="1444454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047715-70E3-42B2-8A02-CA056D8162CC}" type="slidenum">
              <a:rPr lang="en-US" smtClean="0"/>
              <a:t>4</a:t>
            </a:fld>
            <a:endParaRPr lang="en-US"/>
          </a:p>
        </p:txBody>
      </p:sp>
    </p:spTree>
    <p:extLst>
      <p:ext uri="{BB962C8B-B14F-4D97-AF65-F5344CB8AC3E}">
        <p14:creationId xmlns:p14="http://schemas.microsoft.com/office/powerpoint/2010/main" val="3375473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6767170"/>
            <a:ext cx="12801600" cy="100523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10" name="Rectangle 9"/>
          <p:cNvSpPr/>
          <p:nvPr/>
        </p:nvSpPr>
        <p:spPr>
          <a:xfrm>
            <a:off x="-12802" y="6860438"/>
            <a:ext cx="3149194" cy="80833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11" name="Rectangle 10"/>
          <p:cNvSpPr/>
          <p:nvPr/>
        </p:nvSpPr>
        <p:spPr>
          <a:xfrm>
            <a:off x="3302813" y="6850075"/>
            <a:ext cx="9498787" cy="80833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8" name="Title 7"/>
          <p:cNvSpPr>
            <a:spLocks noGrp="1"/>
          </p:cNvSpPr>
          <p:nvPr>
            <p:ph type="ctrTitle"/>
          </p:nvPr>
        </p:nvSpPr>
        <p:spPr>
          <a:xfrm>
            <a:off x="3307083" y="4577080"/>
            <a:ext cx="9067800" cy="207264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307080" y="6856709"/>
            <a:ext cx="9387840" cy="777240"/>
          </a:xfrm>
        </p:spPr>
        <p:txBody>
          <a:bodyPr anchor="ctr">
            <a:normAutofit/>
          </a:bodyPr>
          <a:lstStyle>
            <a:lvl1pPr marL="0" indent="0" algn="l">
              <a:buNone/>
              <a:defRPr sz="3300">
                <a:solidFill>
                  <a:srgbClr val="FFFFFF"/>
                </a:solidFill>
              </a:defRPr>
            </a:lvl1pPr>
            <a:lvl2pPr marL="586589" indent="0" algn="ctr">
              <a:buNone/>
            </a:lvl2pPr>
            <a:lvl3pPr marL="1173170" indent="0" algn="ctr">
              <a:buNone/>
            </a:lvl3pPr>
            <a:lvl4pPr marL="1759759" indent="0" algn="ctr">
              <a:buNone/>
            </a:lvl4pPr>
            <a:lvl5pPr marL="2346343" indent="0" algn="ctr">
              <a:buNone/>
            </a:lvl5pPr>
            <a:lvl6pPr marL="2932931" indent="0" algn="ctr">
              <a:buNone/>
            </a:lvl6pPr>
            <a:lvl7pPr marL="3519515" indent="0" algn="ctr">
              <a:buNone/>
            </a:lvl7pPr>
            <a:lvl8pPr marL="4106104" indent="0" algn="ctr">
              <a:buNone/>
            </a:lvl8pPr>
            <a:lvl9pPr marL="4692687" indent="0" algn="ctr">
              <a:buNone/>
            </a:lvl9pPr>
          </a:lstStyle>
          <a:p>
            <a:r>
              <a:rPr kumimoji="0" lang="en-US"/>
              <a:t>Click to edit Master subtitle style</a:t>
            </a:r>
          </a:p>
        </p:txBody>
      </p:sp>
      <p:sp>
        <p:nvSpPr>
          <p:cNvPr id="28" name="Date Placeholder 27"/>
          <p:cNvSpPr>
            <a:spLocks noGrp="1"/>
          </p:cNvSpPr>
          <p:nvPr>
            <p:ph type="dt" sz="half" idx="10"/>
          </p:nvPr>
        </p:nvSpPr>
        <p:spPr>
          <a:xfrm>
            <a:off x="106680" y="6877859"/>
            <a:ext cx="2880360" cy="777240"/>
          </a:xfrm>
        </p:spPr>
        <p:txBody>
          <a:bodyPr>
            <a:noAutofit/>
          </a:bodyPr>
          <a:lstStyle>
            <a:lvl1pPr algn="ctr">
              <a:defRPr sz="2600">
                <a:solidFill>
                  <a:srgbClr val="FFFFFF"/>
                </a:solidFill>
              </a:defRPr>
            </a:lvl1pPr>
          </a:lstStyle>
          <a:p>
            <a:fld id="{737DAD4E-EBA8-4254-9196-603FBB27EDC1}" type="datetimeFigureOut">
              <a:rPr lang="en-US" smtClean="0"/>
              <a:t>4/13/2021</a:t>
            </a:fld>
            <a:endParaRPr lang="en-US" dirty="0"/>
          </a:p>
        </p:txBody>
      </p:sp>
      <p:sp>
        <p:nvSpPr>
          <p:cNvPr id="17" name="Footer Placeholder 16"/>
          <p:cNvSpPr>
            <a:spLocks noGrp="1"/>
          </p:cNvSpPr>
          <p:nvPr>
            <p:ph type="ftr" sz="quarter" idx="11"/>
          </p:nvPr>
        </p:nvSpPr>
        <p:spPr>
          <a:xfrm>
            <a:off x="2919553" y="268087"/>
            <a:ext cx="8214360" cy="413808"/>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11201401" y="259080"/>
            <a:ext cx="1173480" cy="431800"/>
          </a:xfrm>
        </p:spPr>
        <p:txBody>
          <a:bodyPr/>
          <a:lstStyle>
            <a:lvl1pPr>
              <a:defRPr>
                <a:solidFill>
                  <a:schemeClr val="tx2"/>
                </a:solidFill>
              </a:defRPr>
            </a:lvl1pPr>
          </a:lstStyle>
          <a:p>
            <a:fld id="{5E355906-6B5E-43F9-981D-8B8E1231FAA0}"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37DAD4E-EBA8-4254-9196-603FBB27EDC1}" type="datetimeFigureOut">
              <a:rPr lang="en-US" smtClean="0"/>
              <a:t>4/13/2021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355906-6B5E-43F9-981D-8B8E1231FAA0}"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74480" y="690911"/>
            <a:ext cx="2880360" cy="625210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40080" y="690880"/>
            <a:ext cx="7787640" cy="625210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9174480" y="7081670"/>
            <a:ext cx="3093720" cy="413808"/>
          </a:xfrm>
        </p:spPr>
        <p:txBody>
          <a:bodyPr/>
          <a:lstStyle/>
          <a:p>
            <a:fld id="{737DAD4E-EBA8-4254-9196-603FBB27EDC1}" type="datetimeFigureOut">
              <a:rPr lang="en-US" smtClean="0"/>
              <a:t>4/13/2021</a:t>
            </a:fld>
            <a:endParaRPr lang="en-US" dirty="0"/>
          </a:p>
        </p:txBody>
      </p:sp>
      <p:sp>
        <p:nvSpPr>
          <p:cNvPr id="5" name="Footer Placeholder 4"/>
          <p:cNvSpPr>
            <a:spLocks noGrp="1"/>
          </p:cNvSpPr>
          <p:nvPr>
            <p:ph type="ftr" sz="quarter" idx="11"/>
          </p:nvPr>
        </p:nvSpPr>
        <p:spPr>
          <a:xfrm>
            <a:off x="640116" y="7081449"/>
            <a:ext cx="7802876" cy="413808"/>
          </a:xfrm>
        </p:spPr>
        <p:txBody>
          <a:bodyPr/>
          <a:lstStyle/>
          <a:p>
            <a:endParaRPr lang="en-US" dirty="0"/>
          </a:p>
        </p:txBody>
      </p:sp>
      <p:sp>
        <p:nvSpPr>
          <p:cNvPr id="7" name="Rectangle 6"/>
          <p:cNvSpPr/>
          <p:nvPr/>
        </p:nvSpPr>
        <p:spPr bwMode="white">
          <a:xfrm>
            <a:off x="8534847" y="0"/>
            <a:ext cx="448056" cy="77724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117318" tIns="58660" rIns="117318" bIns="58660" rtlCol="0" anchor="ctr"/>
          <a:lstStyle/>
          <a:p>
            <a:pPr algn="ctr" eaLnBrk="1" latinLnBrk="0" hangingPunct="1"/>
            <a:endParaRPr kumimoji="0" lang="en-US" dirty="0"/>
          </a:p>
        </p:txBody>
      </p:sp>
      <p:sp>
        <p:nvSpPr>
          <p:cNvPr id="8" name="Rectangle 7"/>
          <p:cNvSpPr/>
          <p:nvPr/>
        </p:nvSpPr>
        <p:spPr>
          <a:xfrm>
            <a:off x="8598855" y="690880"/>
            <a:ext cx="320040" cy="708152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117318" tIns="58660" rIns="117318" bIns="58660" rtlCol="0" anchor="ctr"/>
          <a:lstStyle/>
          <a:p>
            <a:pPr algn="ctr" eaLnBrk="1" latinLnBrk="0" hangingPunct="1"/>
            <a:endParaRPr kumimoji="0" lang="en-US" dirty="0"/>
          </a:p>
        </p:txBody>
      </p:sp>
      <p:sp>
        <p:nvSpPr>
          <p:cNvPr id="9" name="Rectangle 8"/>
          <p:cNvSpPr/>
          <p:nvPr/>
        </p:nvSpPr>
        <p:spPr>
          <a:xfrm>
            <a:off x="8598855" y="0"/>
            <a:ext cx="320040" cy="60452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117318" tIns="58660" rIns="117318" bIns="58660"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8456613" y="131128"/>
            <a:ext cx="604520" cy="342266"/>
          </a:xfrm>
        </p:spPr>
        <p:txBody>
          <a:bodyPr/>
          <a:lstStyle/>
          <a:p>
            <a:fld id="{5E355906-6B5E-43F9-981D-8B8E1231FAA0}"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801600" cy="7772400"/>
          </a:xfrm>
          <a:prstGeom prst="rect">
            <a:avLst/>
          </a:prstGeom>
        </p:spPr>
      </p:pic>
      <p:sp>
        <p:nvSpPr>
          <p:cNvPr id="2" name="Title 1"/>
          <p:cNvSpPr>
            <a:spLocks noGrp="1"/>
          </p:cNvSpPr>
          <p:nvPr>
            <p:ph type="ctrTitle"/>
          </p:nvPr>
        </p:nvSpPr>
        <p:spPr>
          <a:xfrm>
            <a:off x="5916179" y="3667202"/>
            <a:ext cx="6158440" cy="808630"/>
          </a:xfrm>
        </p:spPr>
        <p:txBody>
          <a:bodyPr anchor="ctr">
            <a:normAutofit/>
          </a:bodyPr>
          <a:lstStyle>
            <a:lvl1pPr algn="r">
              <a:defRPr sz="33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5353522" y="3085792"/>
            <a:ext cx="6711207" cy="696750"/>
          </a:xfrm>
        </p:spPr>
        <p:txBody>
          <a:bodyPr anchor="ctr">
            <a:normAutofit/>
          </a:bodyPr>
          <a:lstStyle>
            <a:lvl1pPr marL="0" indent="0" algn="r">
              <a:buNone/>
              <a:defRPr sz="2300">
                <a:solidFill>
                  <a:schemeClr val="tx2"/>
                </a:solidFill>
                <a:latin typeface="Arial" panose="020B0604020202020204" pitchFamily="34" charset="0"/>
                <a:cs typeface="Arial" panose="020B0604020202020204" pitchFamily="34" charset="0"/>
              </a:defRPr>
            </a:lvl1pPr>
            <a:lvl2pPr marL="439940" indent="0" algn="ctr">
              <a:buNone/>
              <a:defRPr sz="1900"/>
            </a:lvl2pPr>
            <a:lvl3pPr marL="879878" indent="0" algn="ctr">
              <a:buNone/>
              <a:defRPr sz="1700"/>
            </a:lvl3pPr>
            <a:lvl4pPr marL="1319820" indent="0" algn="ctr">
              <a:buNone/>
              <a:defRPr sz="1500"/>
            </a:lvl4pPr>
            <a:lvl5pPr marL="1759759" indent="0" algn="ctr">
              <a:buNone/>
              <a:defRPr sz="1500"/>
            </a:lvl5pPr>
            <a:lvl6pPr marL="2199695" indent="0" algn="ctr">
              <a:buNone/>
              <a:defRPr sz="1500"/>
            </a:lvl6pPr>
            <a:lvl7pPr marL="2639636" indent="0" algn="ctr">
              <a:buNone/>
              <a:defRPr sz="1500"/>
            </a:lvl7pPr>
            <a:lvl8pPr marL="3079581" indent="0" algn="ctr">
              <a:buNone/>
              <a:defRPr sz="1500"/>
            </a:lvl8pPr>
            <a:lvl9pPr marL="3519515" indent="0" algn="ctr">
              <a:buNone/>
              <a:defRPr sz="1500"/>
            </a:lvl9pPr>
          </a:lstStyle>
          <a:p>
            <a:r>
              <a:rPr lang="en-US" dirty="0"/>
              <a:t>Name of Event | Master subtitle style (date)</a:t>
            </a:r>
          </a:p>
        </p:txBody>
      </p:sp>
      <p:sp>
        <p:nvSpPr>
          <p:cNvPr id="21" name="Text Placeholder 20"/>
          <p:cNvSpPr>
            <a:spLocks noGrp="1"/>
          </p:cNvSpPr>
          <p:nvPr>
            <p:ph type="body" sz="quarter" idx="10" hasCustomPrompt="1"/>
          </p:nvPr>
        </p:nvSpPr>
        <p:spPr>
          <a:xfrm>
            <a:off x="5611818" y="4566285"/>
            <a:ext cx="6456362" cy="419206"/>
          </a:xfrm>
        </p:spPr>
        <p:txBody>
          <a:bodyPr>
            <a:noAutofit/>
          </a:bodyPr>
          <a:lstStyle>
            <a:lvl1pPr marL="0" indent="0" algn="r">
              <a:buNone/>
              <a:defRPr sz="2300">
                <a:solidFill>
                  <a:srgbClr val="1F497D"/>
                </a:solidFill>
                <a:latin typeface="Arial"/>
                <a:cs typeface="Arial"/>
              </a:defRPr>
            </a:lvl1pPr>
            <a:lvl2pPr algn="r">
              <a:defRPr sz="2300">
                <a:latin typeface="Arial"/>
                <a:cs typeface="Arial"/>
              </a:defRPr>
            </a:lvl2pPr>
            <a:lvl3pPr algn="r">
              <a:defRPr sz="2300">
                <a:latin typeface="Arial"/>
                <a:cs typeface="Arial"/>
              </a:defRPr>
            </a:lvl3pPr>
            <a:lvl4pPr algn="r">
              <a:defRPr sz="2300">
                <a:latin typeface="Arial"/>
                <a:cs typeface="Arial"/>
              </a:defRPr>
            </a:lvl4pPr>
            <a:lvl5pPr algn="r">
              <a:defRPr sz="2300">
                <a:latin typeface="Arial"/>
                <a:cs typeface="Arial"/>
              </a:defRPr>
            </a:lvl5pPr>
          </a:lstStyle>
          <a:p>
            <a:pPr lvl="0"/>
            <a:r>
              <a:rPr lang="en-US" dirty="0"/>
              <a:t>Presenter Name</a:t>
            </a:r>
          </a:p>
        </p:txBody>
      </p:sp>
    </p:spTree>
    <p:extLst>
      <p:ext uri="{BB962C8B-B14F-4D97-AF65-F5344CB8AC3E}">
        <p14:creationId xmlns:p14="http://schemas.microsoft.com/office/powerpoint/2010/main" val="2983686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80110" y="1392566"/>
            <a:ext cx="11041380" cy="5688963"/>
          </a:xfrm>
        </p:spPr>
        <p:txBody>
          <a:bodyPr>
            <a:normAutofit/>
          </a:bodyPr>
          <a:lstStyle>
            <a:lvl1pPr>
              <a:defRPr sz="2300">
                <a:solidFill>
                  <a:srgbClr val="778591"/>
                </a:solidFill>
                <a:latin typeface="Arial" panose="020B0604020202020204" pitchFamily="34" charset="0"/>
                <a:cs typeface="Arial" panose="020B0604020202020204" pitchFamily="34" charset="0"/>
              </a:defRPr>
            </a:lvl1pPr>
            <a:lvl2pPr>
              <a:defRPr sz="2100">
                <a:solidFill>
                  <a:srgbClr val="778591"/>
                </a:solidFill>
                <a:latin typeface="Arial" panose="020B0604020202020204" pitchFamily="34" charset="0"/>
                <a:cs typeface="Arial" panose="020B0604020202020204" pitchFamily="34" charset="0"/>
              </a:defRPr>
            </a:lvl2pPr>
            <a:lvl3pPr>
              <a:defRPr sz="2100">
                <a:solidFill>
                  <a:srgbClr val="778591"/>
                </a:solidFill>
                <a:latin typeface="Arial" panose="020B0604020202020204" pitchFamily="34" charset="0"/>
                <a:cs typeface="Arial" panose="020B0604020202020204" pitchFamily="34" charset="0"/>
              </a:defRPr>
            </a:lvl3pPr>
            <a:lvl4pPr>
              <a:defRPr sz="1500">
                <a:solidFill>
                  <a:srgbClr val="778591"/>
                </a:solidFill>
                <a:latin typeface="Arial" panose="020B0604020202020204" pitchFamily="34" charset="0"/>
                <a:cs typeface="Arial" panose="020B0604020202020204" pitchFamily="34" charset="0"/>
              </a:defRPr>
            </a:lvl4pPr>
            <a:lvl5pPr marL="1759759" indent="0">
              <a:buNone/>
              <a:defRPr sz="15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100440" y="6491562"/>
            <a:ext cx="1306676" cy="734029"/>
          </a:xfrm>
          <a:prstGeom prst="rect">
            <a:avLst/>
          </a:prstGeom>
        </p:spPr>
      </p:pic>
      <p:sp>
        <p:nvSpPr>
          <p:cNvPr id="4" name="TextBox 3"/>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2679129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80110" y="1392566"/>
            <a:ext cx="11041380" cy="5688963"/>
          </a:xfrm>
        </p:spPr>
        <p:txBody>
          <a:bodyPr>
            <a:normAutofit/>
          </a:bodyPr>
          <a:lstStyle>
            <a:lvl1pPr>
              <a:defRPr sz="2300">
                <a:solidFill>
                  <a:srgbClr val="778591"/>
                </a:solidFill>
                <a:latin typeface="Arial" panose="020B0604020202020204" pitchFamily="34" charset="0"/>
                <a:cs typeface="Arial" panose="020B0604020202020204" pitchFamily="34" charset="0"/>
              </a:defRPr>
            </a:lvl1pPr>
            <a:lvl2pPr>
              <a:defRPr sz="2100">
                <a:solidFill>
                  <a:srgbClr val="778591"/>
                </a:solidFill>
                <a:latin typeface="Arial" panose="020B0604020202020204" pitchFamily="34" charset="0"/>
                <a:cs typeface="Arial" panose="020B0604020202020204" pitchFamily="34" charset="0"/>
              </a:defRPr>
            </a:lvl2pPr>
            <a:lvl3pPr>
              <a:defRPr sz="2100">
                <a:solidFill>
                  <a:srgbClr val="778591"/>
                </a:solidFill>
                <a:latin typeface="Arial" panose="020B0604020202020204" pitchFamily="34" charset="0"/>
                <a:cs typeface="Arial" panose="020B0604020202020204" pitchFamily="34" charset="0"/>
              </a:defRPr>
            </a:lvl3pPr>
            <a:lvl4pPr>
              <a:defRPr sz="1500">
                <a:solidFill>
                  <a:srgbClr val="778591"/>
                </a:solidFill>
                <a:latin typeface="Arial" panose="020B0604020202020204" pitchFamily="34" charset="0"/>
                <a:cs typeface="Arial" panose="020B0604020202020204" pitchFamily="34" charset="0"/>
              </a:defRPr>
            </a:lvl4pPr>
            <a:lvl5pPr>
              <a:defRPr sz="15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7" name="TextBox 6"/>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1670001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5" name="Chart Placeholder 4"/>
          <p:cNvSpPr>
            <a:spLocks noGrp="1"/>
          </p:cNvSpPr>
          <p:nvPr>
            <p:ph type="chart" sz="quarter" idx="13" hasCustomPrompt="1"/>
          </p:nvPr>
        </p:nvSpPr>
        <p:spPr>
          <a:xfrm>
            <a:off x="880110" y="1392557"/>
            <a:ext cx="11041380" cy="4730851"/>
          </a:xfrm>
        </p:spPr>
        <p:txBody>
          <a:bodyPr/>
          <a:lstStyle>
            <a:lvl1pPr>
              <a:defRPr>
                <a:solidFill>
                  <a:srgbClr val="778591"/>
                </a:solidFill>
              </a:defRPr>
            </a:lvl1pPr>
          </a:lstStyle>
          <a:p>
            <a:r>
              <a:rPr lang="en-US" dirty="0"/>
              <a:t>Small Chart</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100440" y="6491562"/>
            <a:ext cx="1306676" cy="734029"/>
          </a:xfrm>
          <a:prstGeom prst="rect">
            <a:avLst/>
          </a:prstGeom>
        </p:spPr>
      </p:pic>
      <p:sp>
        <p:nvSpPr>
          <p:cNvPr id="8" name="TextBox 7"/>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3692895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9" name="Chart Placeholder 4"/>
          <p:cNvSpPr>
            <a:spLocks noGrp="1"/>
          </p:cNvSpPr>
          <p:nvPr>
            <p:ph type="chart" sz="quarter" idx="13" hasCustomPrompt="1"/>
          </p:nvPr>
        </p:nvSpPr>
        <p:spPr>
          <a:xfrm>
            <a:off x="880110" y="1392585"/>
            <a:ext cx="11041380" cy="5861683"/>
          </a:xfrm>
        </p:spPr>
        <p:txBody>
          <a:bodyPr/>
          <a:lstStyle>
            <a:lvl1pPr>
              <a:defRPr>
                <a:solidFill>
                  <a:srgbClr val="778591"/>
                </a:solidFill>
              </a:defRPr>
            </a:lvl1pPr>
          </a:lstStyle>
          <a:p>
            <a:r>
              <a:rPr lang="en-US" dirty="0"/>
              <a:t>Large Chart</a:t>
            </a:r>
          </a:p>
        </p:txBody>
      </p:sp>
      <p:sp>
        <p:nvSpPr>
          <p:cNvPr id="7" name="TextBox 6"/>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1625265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80110" y="1388986"/>
            <a:ext cx="11041380" cy="4748001"/>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100440" y="6491562"/>
            <a:ext cx="1306676" cy="734029"/>
          </a:xfrm>
          <a:prstGeom prst="rect">
            <a:avLst/>
          </a:prstGeom>
        </p:spPr>
      </p:pic>
      <p:sp>
        <p:nvSpPr>
          <p:cNvPr id="9" name="TextBox 8"/>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95213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80110" y="1392584"/>
            <a:ext cx="11041380" cy="5861685"/>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8" name="TextBox 7"/>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2040612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4" name="Picture Placeholder 3"/>
          <p:cNvSpPr>
            <a:spLocks noGrp="1"/>
          </p:cNvSpPr>
          <p:nvPr>
            <p:ph type="pic" sz="quarter" idx="13" hasCustomPrompt="1"/>
          </p:nvPr>
        </p:nvSpPr>
        <p:spPr>
          <a:xfrm>
            <a:off x="880110" y="1392570"/>
            <a:ext cx="11041380" cy="4854852"/>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100440" y="6491562"/>
            <a:ext cx="1306676" cy="734029"/>
          </a:xfrm>
          <a:prstGeom prst="rect">
            <a:avLst/>
          </a:prstGeom>
        </p:spPr>
      </p:pic>
      <p:sp>
        <p:nvSpPr>
          <p:cNvPr id="9" name="TextBox 8"/>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2736431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57709" y="259080"/>
            <a:ext cx="11414760" cy="112268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737DAD4E-EBA8-4254-9196-603FBB27EDC1}" type="datetimeFigureOut">
              <a:rPr lang="en-US" smtClean="0"/>
              <a:t>4/13/2021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5E355906-6B5E-43F9-981D-8B8E1231FAA0}" type="slidenum">
              <a:rPr lang="en-US" smtClean="0"/>
              <a:t>‹#›</a:t>
            </a:fld>
            <a:endParaRPr lang="en-US" dirty="0"/>
          </a:p>
        </p:txBody>
      </p:sp>
      <p:sp>
        <p:nvSpPr>
          <p:cNvPr id="8" name="Content Placeholder 7"/>
          <p:cNvSpPr>
            <a:spLocks noGrp="1"/>
          </p:cNvSpPr>
          <p:nvPr>
            <p:ph sz="quarter" idx="1"/>
          </p:nvPr>
        </p:nvSpPr>
        <p:spPr>
          <a:xfrm>
            <a:off x="857709" y="1813560"/>
            <a:ext cx="11414760" cy="509524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100440" y="6491562"/>
            <a:ext cx="1306676" cy="734029"/>
          </a:xfrm>
          <a:prstGeom prst="rect">
            <a:avLst/>
          </a:prstGeom>
        </p:spPr>
      </p:pic>
      <p:sp>
        <p:nvSpPr>
          <p:cNvPr id="9" name="Content Placeholder 2"/>
          <p:cNvSpPr>
            <a:spLocks noGrp="1"/>
          </p:cNvSpPr>
          <p:nvPr>
            <p:ph idx="1" hasCustomPrompt="1"/>
          </p:nvPr>
        </p:nvSpPr>
        <p:spPr>
          <a:xfrm>
            <a:off x="5965857" y="1435856"/>
            <a:ext cx="6562373" cy="4953106"/>
          </a:xfrm>
        </p:spPr>
        <p:txBody>
          <a:bodyPr>
            <a:normAutofit/>
          </a:bodyPr>
          <a:lstStyle>
            <a:lvl1pPr>
              <a:defRPr sz="2300">
                <a:solidFill>
                  <a:srgbClr val="778591"/>
                </a:solidFill>
                <a:latin typeface="Arial" panose="020B0604020202020204" pitchFamily="34" charset="0"/>
                <a:cs typeface="Arial" panose="020B0604020202020204" pitchFamily="34" charset="0"/>
              </a:defRPr>
            </a:lvl1pPr>
            <a:lvl2pPr>
              <a:defRPr sz="2100">
                <a:solidFill>
                  <a:srgbClr val="778591"/>
                </a:solidFill>
                <a:latin typeface="Arial" panose="020B0604020202020204" pitchFamily="34" charset="0"/>
                <a:cs typeface="Arial" panose="020B0604020202020204" pitchFamily="34" charset="0"/>
              </a:defRPr>
            </a:lvl2pPr>
            <a:lvl3pPr>
              <a:defRPr sz="2100">
                <a:solidFill>
                  <a:srgbClr val="778591"/>
                </a:solidFill>
                <a:latin typeface="Arial" panose="020B0604020202020204" pitchFamily="34" charset="0"/>
                <a:cs typeface="Arial" panose="020B0604020202020204" pitchFamily="34" charset="0"/>
              </a:defRPr>
            </a:lvl3pPr>
            <a:lvl4pPr>
              <a:defRPr sz="1500">
                <a:solidFill>
                  <a:srgbClr val="778591"/>
                </a:solidFill>
                <a:latin typeface="Arial" panose="020B0604020202020204" pitchFamily="34" charset="0"/>
                <a:cs typeface="Arial" panose="020B0604020202020204" pitchFamily="34" charset="0"/>
              </a:defRPr>
            </a:lvl4pPr>
            <a:lvl5pPr>
              <a:defRPr sz="15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3"/>
          <p:cNvSpPr>
            <a:spLocks noGrp="1"/>
          </p:cNvSpPr>
          <p:nvPr>
            <p:ph type="pic" sz="quarter" idx="13" hasCustomPrompt="1"/>
          </p:nvPr>
        </p:nvSpPr>
        <p:spPr>
          <a:xfrm>
            <a:off x="242463" y="1969284"/>
            <a:ext cx="5495832" cy="358543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11" name="TextBox 10"/>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3371316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4" name="Picture Placeholder 3"/>
          <p:cNvSpPr>
            <a:spLocks noGrp="1"/>
          </p:cNvSpPr>
          <p:nvPr>
            <p:ph type="pic" sz="quarter" idx="13" hasCustomPrompt="1"/>
          </p:nvPr>
        </p:nvSpPr>
        <p:spPr>
          <a:xfrm>
            <a:off x="7090703" y="1969284"/>
            <a:ext cx="5495832" cy="358543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100440" y="6491562"/>
            <a:ext cx="1306676" cy="734029"/>
          </a:xfrm>
          <a:prstGeom prst="rect">
            <a:avLst/>
          </a:prstGeom>
        </p:spPr>
      </p:pic>
      <p:sp>
        <p:nvSpPr>
          <p:cNvPr id="9" name="Content Placeholder 2"/>
          <p:cNvSpPr>
            <a:spLocks noGrp="1"/>
          </p:cNvSpPr>
          <p:nvPr>
            <p:ph idx="1" hasCustomPrompt="1"/>
          </p:nvPr>
        </p:nvSpPr>
        <p:spPr>
          <a:xfrm>
            <a:off x="267326" y="1435186"/>
            <a:ext cx="6562373" cy="4953106"/>
          </a:xfrm>
        </p:spPr>
        <p:txBody>
          <a:bodyPr>
            <a:normAutofit/>
          </a:bodyPr>
          <a:lstStyle>
            <a:lvl1pPr>
              <a:defRPr sz="2300">
                <a:solidFill>
                  <a:srgbClr val="778591"/>
                </a:solidFill>
                <a:latin typeface="Arial" panose="020B0604020202020204" pitchFamily="34" charset="0"/>
                <a:cs typeface="Arial" panose="020B0604020202020204" pitchFamily="34" charset="0"/>
              </a:defRPr>
            </a:lvl1pPr>
            <a:lvl2pPr>
              <a:defRPr sz="2100">
                <a:solidFill>
                  <a:srgbClr val="778591"/>
                </a:solidFill>
                <a:latin typeface="Arial" panose="020B0604020202020204" pitchFamily="34" charset="0"/>
                <a:cs typeface="Arial" panose="020B0604020202020204" pitchFamily="34" charset="0"/>
              </a:defRPr>
            </a:lvl2pPr>
            <a:lvl3pPr>
              <a:defRPr sz="2100">
                <a:solidFill>
                  <a:srgbClr val="778591"/>
                </a:solidFill>
                <a:latin typeface="Arial" panose="020B0604020202020204" pitchFamily="34" charset="0"/>
                <a:cs typeface="Arial" panose="020B0604020202020204" pitchFamily="34" charset="0"/>
              </a:defRPr>
            </a:lvl3pPr>
            <a:lvl4pPr>
              <a:defRPr sz="1500">
                <a:solidFill>
                  <a:srgbClr val="778591"/>
                </a:solidFill>
                <a:latin typeface="Arial" panose="020B0604020202020204" pitchFamily="34" charset="0"/>
                <a:cs typeface="Arial" panose="020B0604020202020204" pitchFamily="34" charset="0"/>
              </a:defRPr>
            </a:lvl4pPr>
            <a:lvl5pPr>
              <a:defRPr sz="15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2527292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4" name="Picture Placeholder 3"/>
          <p:cNvSpPr>
            <a:spLocks noGrp="1"/>
          </p:cNvSpPr>
          <p:nvPr>
            <p:ph type="pic" sz="quarter" idx="13" hasCustomPrompt="1"/>
          </p:nvPr>
        </p:nvSpPr>
        <p:spPr>
          <a:xfrm>
            <a:off x="880110" y="1392584"/>
            <a:ext cx="11041380" cy="588327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TextBox 7"/>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11837479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8" name="Content Placeholder 2"/>
          <p:cNvSpPr>
            <a:spLocks noGrp="1"/>
          </p:cNvSpPr>
          <p:nvPr>
            <p:ph idx="1" hasCustomPrompt="1"/>
          </p:nvPr>
        </p:nvSpPr>
        <p:spPr>
          <a:xfrm>
            <a:off x="5965857" y="1435861"/>
            <a:ext cx="6562373" cy="5660825"/>
          </a:xfrm>
        </p:spPr>
        <p:txBody>
          <a:bodyPr>
            <a:normAutofit/>
          </a:bodyPr>
          <a:lstStyle>
            <a:lvl1pPr>
              <a:defRPr sz="2300">
                <a:solidFill>
                  <a:srgbClr val="778591"/>
                </a:solidFill>
                <a:latin typeface="Arial" panose="020B0604020202020204" pitchFamily="34" charset="0"/>
                <a:cs typeface="Arial" panose="020B0604020202020204" pitchFamily="34" charset="0"/>
              </a:defRPr>
            </a:lvl1pPr>
            <a:lvl2pPr>
              <a:defRPr sz="2100">
                <a:solidFill>
                  <a:srgbClr val="778591"/>
                </a:solidFill>
                <a:latin typeface="Arial" panose="020B0604020202020204" pitchFamily="34" charset="0"/>
                <a:cs typeface="Arial" panose="020B0604020202020204" pitchFamily="34" charset="0"/>
              </a:defRPr>
            </a:lvl2pPr>
            <a:lvl3pPr>
              <a:defRPr sz="2100">
                <a:solidFill>
                  <a:srgbClr val="778591"/>
                </a:solidFill>
                <a:latin typeface="Arial" panose="020B0604020202020204" pitchFamily="34" charset="0"/>
                <a:cs typeface="Arial" panose="020B0604020202020204" pitchFamily="34" charset="0"/>
              </a:defRPr>
            </a:lvl3pPr>
            <a:lvl4pPr>
              <a:defRPr sz="1500">
                <a:solidFill>
                  <a:srgbClr val="778591"/>
                </a:solidFill>
                <a:latin typeface="Arial" panose="020B0604020202020204" pitchFamily="34" charset="0"/>
                <a:cs typeface="Arial" panose="020B0604020202020204" pitchFamily="34" charset="0"/>
              </a:defRPr>
            </a:lvl4pPr>
            <a:lvl5pPr>
              <a:defRPr sz="15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3" hasCustomPrompt="1"/>
          </p:nvPr>
        </p:nvSpPr>
        <p:spPr>
          <a:xfrm>
            <a:off x="242463" y="1435861"/>
            <a:ext cx="5495832" cy="5660825"/>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a:t>Medium Image</a:t>
            </a:r>
          </a:p>
        </p:txBody>
      </p:sp>
      <p:sp>
        <p:nvSpPr>
          <p:cNvPr id="10" name="TextBox 9"/>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740906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2"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8" name="Content Placeholder 2"/>
          <p:cNvSpPr>
            <a:spLocks noGrp="1"/>
          </p:cNvSpPr>
          <p:nvPr>
            <p:ph idx="1" hasCustomPrompt="1"/>
          </p:nvPr>
        </p:nvSpPr>
        <p:spPr>
          <a:xfrm>
            <a:off x="268491" y="1497741"/>
            <a:ext cx="6562373" cy="5660825"/>
          </a:xfrm>
        </p:spPr>
        <p:txBody>
          <a:bodyPr>
            <a:normAutofit/>
          </a:bodyPr>
          <a:lstStyle>
            <a:lvl1pPr>
              <a:defRPr sz="2300">
                <a:solidFill>
                  <a:srgbClr val="778591"/>
                </a:solidFill>
                <a:latin typeface="Arial" panose="020B0604020202020204" pitchFamily="34" charset="0"/>
                <a:cs typeface="Arial" panose="020B0604020202020204" pitchFamily="34" charset="0"/>
              </a:defRPr>
            </a:lvl1pPr>
            <a:lvl2pPr>
              <a:defRPr sz="2100">
                <a:solidFill>
                  <a:srgbClr val="778591"/>
                </a:solidFill>
                <a:latin typeface="Arial" panose="020B0604020202020204" pitchFamily="34" charset="0"/>
                <a:cs typeface="Arial" panose="020B0604020202020204" pitchFamily="34" charset="0"/>
              </a:defRPr>
            </a:lvl2pPr>
            <a:lvl3pPr>
              <a:defRPr sz="2100">
                <a:solidFill>
                  <a:srgbClr val="778591"/>
                </a:solidFill>
                <a:latin typeface="Arial" panose="020B0604020202020204" pitchFamily="34" charset="0"/>
                <a:cs typeface="Arial" panose="020B0604020202020204" pitchFamily="34" charset="0"/>
              </a:defRPr>
            </a:lvl3pPr>
            <a:lvl4pPr>
              <a:defRPr sz="1500">
                <a:solidFill>
                  <a:srgbClr val="778591"/>
                </a:solidFill>
                <a:latin typeface="Arial" panose="020B0604020202020204" pitchFamily="34" charset="0"/>
                <a:cs typeface="Arial" panose="020B0604020202020204" pitchFamily="34" charset="0"/>
              </a:defRPr>
            </a:lvl4pPr>
            <a:lvl5pPr>
              <a:defRPr sz="15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3" hasCustomPrompt="1"/>
          </p:nvPr>
        </p:nvSpPr>
        <p:spPr>
          <a:xfrm>
            <a:off x="7040979" y="1497741"/>
            <a:ext cx="5495832" cy="5660825"/>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a:t>Medium Image</a:t>
            </a:r>
          </a:p>
        </p:txBody>
      </p:sp>
      <p:sp>
        <p:nvSpPr>
          <p:cNvPr id="10" name="TextBox 9"/>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33545593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0013" y="7537607"/>
            <a:ext cx="2880360" cy="156527"/>
          </a:xfrm>
          <a:prstGeom prst="rect">
            <a:avLst/>
          </a:prstGeom>
        </p:spPr>
        <p:txBody>
          <a:bodyPr vert="horz" lIns="87988" tIns="43994" rIns="87988" bIns="43994"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1200" smtClean="0">
                <a:solidFill>
                  <a:srgbClr val="1F497D"/>
                </a:solidFill>
              </a:rPr>
              <a:pPr/>
              <a:t>‹#›</a:t>
            </a:fld>
            <a:endParaRPr lang="en-US" sz="1200">
              <a:solidFill>
                <a:srgbClr val="1F497D"/>
              </a:solidFill>
            </a:endParaRPr>
          </a:p>
        </p:txBody>
      </p:sp>
      <p:sp>
        <p:nvSpPr>
          <p:cNvPr id="8" name="Picture Placeholder 3"/>
          <p:cNvSpPr>
            <a:spLocks noGrp="1"/>
          </p:cNvSpPr>
          <p:nvPr>
            <p:ph type="pic" sz="quarter" idx="13" hasCustomPrompt="1"/>
          </p:nvPr>
        </p:nvSpPr>
        <p:spPr>
          <a:xfrm>
            <a:off x="880110" y="1392556"/>
            <a:ext cx="11041380" cy="630157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880110" y="111562"/>
            <a:ext cx="11041380" cy="1202744"/>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29197534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7" name="Rectangle 6"/>
          <p:cNvSpPr/>
          <p:nvPr userDrawn="1"/>
        </p:nvSpPr>
        <p:spPr>
          <a:xfrm>
            <a:off x="0" y="691331"/>
            <a:ext cx="12801600" cy="101427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10" name="Title 1"/>
          <p:cNvSpPr>
            <a:spLocks noGrp="1"/>
          </p:cNvSpPr>
          <p:nvPr>
            <p:ph type="ctrTitle" hasCustomPrompt="1"/>
          </p:nvPr>
        </p:nvSpPr>
        <p:spPr>
          <a:xfrm>
            <a:off x="200032" y="691331"/>
            <a:ext cx="12401550" cy="1014279"/>
          </a:xfrm>
        </p:spPr>
        <p:txBody>
          <a:bodyPr anchor="ctr">
            <a:normAutofit/>
          </a:bodyPr>
          <a:lstStyle>
            <a:lvl1pPr algn="l">
              <a:defRPr sz="31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100440" y="6491562"/>
            <a:ext cx="1306676" cy="734029"/>
          </a:xfrm>
          <a:prstGeom prst="rect">
            <a:avLst/>
          </a:prstGeom>
        </p:spPr>
      </p:pic>
      <p:sp>
        <p:nvSpPr>
          <p:cNvPr id="9" name="TextBox 8"/>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3289666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7469575"/>
            <a:ext cx="12801600" cy="31305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6" name="Slide Number Placeholder 5"/>
          <p:cNvSpPr>
            <a:spLocks noGrp="1"/>
          </p:cNvSpPr>
          <p:nvPr>
            <p:ph type="sldNum" sz="quarter" idx="12"/>
          </p:nvPr>
        </p:nvSpPr>
        <p:spPr>
          <a:xfrm>
            <a:off x="110013" y="7537607"/>
            <a:ext cx="2880360" cy="156527"/>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sp>
        <p:nvSpPr>
          <p:cNvPr id="7" name="Rectangle 6"/>
          <p:cNvSpPr/>
          <p:nvPr userDrawn="1"/>
        </p:nvSpPr>
        <p:spPr>
          <a:xfrm>
            <a:off x="0" y="691331"/>
            <a:ext cx="12801600" cy="101427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117318" tIns="58660" rIns="117318" bIns="58660" rtlCol="0" anchor="ctr"/>
          <a:lstStyle/>
          <a:p>
            <a:pPr algn="ctr"/>
            <a:endParaRPr lang="en-US" sz="1700" dirty="0">
              <a:solidFill>
                <a:srgbClr val="FFFFFF"/>
              </a:solidFill>
            </a:endParaRPr>
          </a:p>
        </p:txBody>
      </p:sp>
      <p:sp>
        <p:nvSpPr>
          <p:cNvPr id="10" name="Title 1"/>
          <p:cNvSpPr>
            <a:spLocks noGrp="1"/>
          </p:cNvSpPr>
          <p:nvPr>
            <p:ph type="ctrTitle" hasCustomPrompt="1"/>
          </p:nvPr>
        </p:nvSpPr>
        <p:spPr>
          <a:xfrm>
            <a:off x="200032" y="691331"/>
            <a:ext cx="12401550" cy="1014279"/>
          </a:xfrm>
        </p:spPr>
        <p:txBody>
          <a:bodyPr anchor="ctr">
            <a:normAutofit/>
          </a:bodyPr>
          <a:lstStyle>
            <a:lvl1pPr algn="l">
              <a:defRPr sz="31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783881"/>
            <a:ext cx="12801600" cy="4339534"/>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100440" y="6491562"/>
            <a:ext cx="1306676" cy="734029"/>
          </a:xfrm>
          <a:prstGeom prst="rect">
            <a:avLst/>
          </a:prstGeom>
        </p:spPr>
      </p:pic>
      <p:sp>
        <p:nvSpPr>
          <p:cNvPr id="9" name="TextBox 8"/>
          <p:cNvSpPr txBox="1"/>
          <p:nvPr userDrawn="1"/>
        </p:nvSpPr>
        <p:spPr>
          <a:xfrm>
            <a:off x="10892046" y="7427267"/>
            <a:ext cx="1803830" cy="395465"/>
          </a:xfrm>
          <a:prstGeom prst="rect">
            <a:avLst/>
          </a:prstGeom>
          <a:noFill/>
        </p:spPr>
        <p:txBody>
          <a:bodyPr wrap="square" lIns="117318" tIns="58660" rIns="117318" bIns="58660" rtlCol="0">
            <a:spAutoFit/>
          </a:bodyPr>
          <a:lstStyle/>
          <a:p>
            <a:pPr algn="ctr"/>
            <a:r>
              <a:rPr lang="en-US" sz="1800" i="1" dirty="0">
                <a:solidFill>
                  <a:srgbClr val="FFFFFF"/>
                </a:solidFill>
                <a:cs typeface="Times New Roman"/>
              </a:rPr>
              <a:t>Transportation</a:t>
            </a:r>
          </a:p>
        </p:txBody>
      </p:sp>
    </p:spTree>
    <p:extLst>
      <p:ext uri="{BB962C8B-B14F-4D97-AF65-F5344CB8AC3E}">
        <p14:creationId xmlns:p14="http://schemas.microsoft.com/office/powerpoint/2010/main" val="28717659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2414485"/>
            <a:ext cx="10881360" cy="1666028"/>
          </a:xfrm>
        </p:spPr>
        <p:txBody>
          <a:bodyPr/>
          <a:lstStyle/>
          <a:p>
            <a:r>
              <a:rPr lang="en-US"/>
              <a:t>Click to edit Master title style</a:t>
            </a:r>
          </a:p>
        </p:txBody>
      </p:sp>
      <p:sp>
        <p:nvSpPr>
          <p:cNvPr id="3" name="Subtitle 2"/>
          <p:cNvSpPr>
            <a:spLocks noGrp="1"/>
          </p:cNvSpPr>
          <p:nvPr>
            <p:ph type="subTitle" idx="1"/>
          </p:nvPr>
        </p:nvSpPr>
        <p:spPr>
          <a:xfrm>
            <a:off x="1920240" y="4404360"/>
            <a:ext cx="8961120" cy="1986280"/>
          </a:xfrm>
        </p:spPr>
        <p:txBody>
          <a:bodyPr/>
          <a:lstStyle>
            <a:lvl1pPr marL="0" indent="0" algn="ctr">
              <a:buNone/>
              <a:defRPr>
                <a:solidFill>
                  <a:schemeClr val="tx1">
                    <a:tint val="75000"/>
                  </a:schemeClr>
                </a:solidFill>
              </a:defRPr>
            </a:lvl1pPr>
            <a:lvl2pPr marL="587822" indent="0" algn="ctr">
              <a:buNone/>
              <a:defRPr>
                <a:solidFill>
                  <a:schemeClr val="tx1">
                    <a:tint val="75000"/>
                  </a:schemeClr>
                </a:solidFill>
              </a:defRPr>
            </a:lvl2pPr>
            <a:lvl3pPr marL="1175644" indent="0" algn="ctr">
              <a:buNone/>
              <a:defRPr>
                <a:solidFill>
                  <a:schemeClr val="tx1">
                    <a:tint val="75000"/>
                  </a:schemeClr>
                </a:solidFill>
              </a:defRPr>
            </a:lvl3pPr>
            <a:lvl4pPr marL="1763466" indent="0" algn="ctr">
              <a:buNone/>
              <a:defRPr>
                <a:solidFill>
                  <a:schemeClr val="tx1">
                    <a:tint val="75000"/>
                  </a:schemeClr>
                </a:solidFill>
              </a:defRPr>
            </a:lvl4pPr>
            <a:lvl5pPr marL="2351288" indent="0" algn="ctr">
              <a:buNone/>
              <a:defRPr>
                <a:solidFill>
                  <a:schemeClr val="tx1">
                    <a:tint val="75000"/>
                  </a:schemeClr>
                </a:solidFill>
              </a:defRPr>
            </a:lvl5pPr>
            <a:lvl6pPr marL="2939110" indent="0" algn="ctr">
              <a:buNone/>
              <a:defRPr>
                <a:solidFill>
                  <a:schemeClr val="tx1">
                    <a:tint val="75000"/>
                  </a:schemeClr>
                </a:solidFill>
              </a:defRPr>
            </a:lvl6pPr>
            <a:lvl7pPr marL="3526932" indent="0" algn="ctr">
              <a:buNone/>
              <a:defRPr>
                <a:solidFill>
                  <a:schemeClr val="tx1">
                    <a:tint val="75000"/>
                  </a:schemeClr>
                </a:solidFill>
              </a:defRPr>
            </a:lvl7pPr>
            <a:lvl8pPr marL="4114754" indent="0" algn="ctr">
              <a:buNone/>
              <a:defRPr>
                <a:solidFill>
                  <a:schemeClr val="tx1">
                    <a:tint val="75000"/>
                  </a:schemeClr>
                </a:solidFill>
              </a:defRPr>
            </a:lvl8pPr>
            <a:lvl9pPr marL="470257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EABD72A-C9F2-0340-A1C6-542349F4AF72}" type="datetimeFigureOut">
              <a:rPr lang="en-US">
                <a:solidFill>
                  <a:prstClr val="black">
                    <a:tint val="75000"/>
                  </a:prstClr>
                </a:solidFill>
              </a:rPr>
              <a:pPr>
                <a:defRPr/>
              </a:pPr>
              <a:t>4/13/2021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34D1BA-A711-B347-9D62-CE587B71AB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346865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marL="2645199" marR="0" indent="-293911" algn="l" defTabSz="587822" rtl="0" eaLnBrk="1" fontAlgn="base" latinLnBrk="0" hangingPunct="1">
              <a:lnSpc>
                <a:spcPct val="100000"/>
              </a:lnSpc>
              <a:spcBef>
                <a:spcPct val="20000"/>
              </a:spcBef>
              <a:spcAft>
                <a:spcPct val="0"/>
              </a:spcAft>
              <a:buClrTx/>
              <a:buSzTx/>
              <a:buFont typeface="Arial"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095554" y="7203866"/>
            <a:ext cx="1980131" cy="413808"/>
          </a:xfrm>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a:xfrm>
            <a:off x="6674587" y="7203866"/>
            <a:ext cx="2687320" cy="413808"/>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10181390" y="7203866"/>
            <a:ext cx="1980131" cy="413808"/>
          </a:xfrm>
        </p:spPr>
        <p:txBody>
          <a:bodyPr/>
          <a:lstStyle>
            <a:lvl1pPr>
              <a:defRPr/>
            </a:lvl1pPr>
          </a:lstStyle>
          <a:p>
            <a:pPr>
              <a:defRPr/>
            </a:pPr>
            <a:fld id="{B499D6CC-703E-3146-BB19-CAA7F4ACA7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66771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8" y="3108960"/>
            <a:ext cx="9972358" cy="1896322"/>
          </a:xfrm>
        </p:spPr>
        <p:txBody>
          <a:bodyPr anchor="t"/>
          <a:lstStyle>
            <a:lvl1pPr marL="0" indent="0">
              <a:buNone/>
              <a:defRPr sz="3600">
                <a:solidFill>
                  <a:schemeClr val="tx2"/>
                </a:solidFill>
              </a:defRPr>
            </a:lvl1pPr>
            <a:lvl2pPr>
              <a:buNone/>
              <a:defRPr sz="2300">
                <a:solidFill>
                  <a:schemeClr val="tx1">
                    <a:tint val="75000"/>
                  </a:schemeClr>
                </a:solidFill>
              </a:defRPr>
            </a:lvl2pPr>
            <a:lvl3pPr>
              <a:buNone/>
              <a:defRPr sz="2100">
                <a:solidFill>
                  <a:schemeClr val="tx1">
                    <a:tint val="75000"/>
                  </a:schemeClr>
                </a:solidFill>
              </a:defRPr>
            </a:lvl3pPr>
            <a:lvl4pPr>
              <a:buNone/>
              <a:defRPr sz="1800">
                <a:solidFill>
                  <a:schemeClr val="tx1">
                    <a:tint val="75000"/>
                  </a:schemeClr>
                </a:solidFill>
              </a:defRPr>
            </a:lvl4pPr>
            <a:lvl5pPr>
              <a:buNone/>
              <a:defRPr sz="18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727200"/>
            <a:ext cx="12801600" cy="12954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8" name="Rectangle 7"/>
          <p:cNvSpPr/>
          <p:nvPr/>
        </p:nvSpPr>
        <p:spPr>
          <a:xfrm>
            <a:off x="0" y="1813560"/>
            <a:ext cx="1813560" cy="112268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9" name="Rectangle 8"/>
          <p:cNvSpPr/>
          <p:nvPr/>
        </p:nvSpPr>
        <p:spPr>
          <a:xfrm>
            <a:off x="1920241" y="1813560"/>
            <a:ext cx="10881360" cy="112268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2" name="Title 1"/>
          <p:cNvSpPr>
            <a:spLocks noGrp="1"/>
          </p:cNvSpPr>
          <p:nvPr>
            <p:ph type="title"/>
          </p:nvPr>
        </p:nvSpPr>
        <p:spPr>
          <a:xfrm>
            <a:off x="1920240" y="1813560"/>
            <a:ext cx="10668000" cy="1122680"/>
          </a:xfrm>
        </p:spPr>
        <p:txBody>
          <a:bodyPr/>
          <a:lstStyle>
            <a:lvl1pPr algn="l">
              <a:buNone/>
              <a:defRPr sz="57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737DAD4E-EBA8-4254-9196-603FBB27EDC1}" type="datetimeFigureOut">
              <a:rPr lang="en-US" smtClean="0"/>
              <a:t>4/13/2021</a:t>
            </a:fld>
            <a:endParaRPr lang="en-US" dirty="0"/>
          </a:p>
        </p:txBody>
      </p:sp>
      <p:sp>
        <p:nvSpPr>
          <p:cNvPr id="13" name="Slide Number Placeholder 12"/>
          <p:cNvSpPr>
            <a:spLocks noGrp="1"/>
          </p:cNvSpPr>
          <p:nvPr>
            <p:ph type="sldNum" sz="quarter" idx="11"/>
          </p:nvPr>
        </p:nvSpPr>
        <p:spPr>
          <a:xfrm>
            <a:off x="0" y="1986281"/>
            <a:ext cx="1813560" cy="795233"/>
          </a:xfrm>
        </p:spPr>
        <p:txBody>
          <a:bodyPr>
            <a:noAutofit/>
          </a:bodyPr>
          <a:lstStyle>
            <a:lvl1pPr>
              <a:defRPr sz="3100">
                <a:solidFill>
                  <a:srgbClr val="FFFFFF"/>
                </a:solidFill>
              </a:defRPr>
            </a:lvl1pPr>
          </a:lstStyle>
          <a:p>
            <a:fld id="{5E355906-6B5E-43F9-981D-8B8E1231FAA0}" type="slidenum">
              <a:rPr lang="en-US" smtClean="0"/>
              <a:t>‹#›</a:t>
            </a:fld>
            <a:endParaRPr lang="en-US" dirty="0"/>
          </a:p>
        </p:txBody>
      </p:sp>
      <p:sp>
        <p:nvSpPr>
          <p:cNvPr id="14" name="Footer Placeholder 13"/>
          <p:cNvSpPr>
            <a:spLocks noGrp="1"/>
          </p:cNvSpPr>
          <p:nvPr>
            <p:ph type="ftr" sz="quarter" idx="12"/>
          </p:nvPr>
        </p:nvSpPr>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4994490"/>
            <a:ext cx="10881360" cy="1543685"/>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1011238" y="3294275"/>
            <a:ext cx="10881360" cy="1700212"/>
          </a:xfrm>
        </p:spPr>
        <p:txBody>
          <a:bodyPr anchor="b"/>
          <a:lstStyle>
            <a:lvl1pPr marL="0" indent="0">
              <a:buNone/>
              <a:defRPr sz="2600">
                <a:solidFill>
                  <a:schemeClr val="tx1">
                    <a:tint val="75000"/>
                  </a:schemeClr>
                </a:solidFill>
              </a:defRPr>
            </a:lvl1pPr>
            <a:lvl2pPr marL="587822" indent="0">
              <a:buNone/>
              <a:defRPr sz="2300">
                <a:solidFill>
                  <a:schemeClr val="tx1">
                    <a:tint val="75000"/>
                  </a:schemeClr>
                </a:solidFill>
              </a:defRPr>
            </a:lvl2pPr>
            <a:lvl3pPr marL="1175644" indent="0">
              <a:buNone/>
              <a:defRPr sz="2100">
                <a:solidFill>
                  <a:schemeClr val="tx1">
                    <a:tint val="75000"/>
                  </a:schemeClr>
                </a:solidFill>
              </a:defRPr>
            </a:lvl3pPr>
            <a:lvl4pPr marL="1763466" indent="0">
              <a:buNone/>
              <a:defRPr sz="1800">
                <a:solidFill>
                  <a:schemeClr val="tx1">
                    <a:tint val="75000"/>
                  </a:schemeClr>
                </a:solidFill>
              </a:defRPr>
            </a:lvl4pPr>
            <a:lvl5pPr marL="2351288" indent="0">
              <a:buNone/>
              <a:defRPr sz="1800">
                <a:solidFill>
                  <a:schemeClr val="tx1">
                    <a:tint val="75000"/>
                  </a:schemeClr>
                </a:solidFill>
              </a:defRPr>
            </a:lvl5pPr>
            <a:lvl6pPr marL="2939110" indent="0">
              <a:buNone/>
              <a:defRPr sz="1800">
                <a:solidFill>
                  <a:schemeClr val="tx1">
                    <a:tint val="75000"/>
                  </a:schemeClr>
                </a:solidFill>
              </a:defRPr>
            </a:lvl6pPr>
            <a:lvl7pPr marL="3526932" indent="0">
              <a:buNone/>
              <a:defRPr sz="1800">
                <a:solidFill>
                  <a:schemeClr val="tx1">
                    <a:tint val="75000"/>
                  </a:schemeClr>
                </a:solidFill>
              </a:defRPr>
            </a:lvl7pPr>
            <a:lvl8pPr marL="4114754" indent="0">
              <a:buNone/>
              <a:defRPr sz="1800">
                <a:solidFill>
                  <a:schemeClr val="tx1">
                    <a:tint val="75000"/>
                  </a:schemeClr>
                </a:solidFill>
              </a:defRPr>
            </a:lvl8pPr>
            <a:lvl9pPr marL="4702576"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A9F231D-2005-B34D-91AF-4BDBAF8F03CB}" type="datetimeFigureOut">
              <a:rPr lang="en-US">
                <a:solidFill>
                  <a:prstClr val="black">
                    <a:tint val="75000"/>
                  </a:prstClr>
                </a:solidFill>
              </a:rPr>
              <a:pPr>
                <a:defRPr/>
              </a:pPr>
              <a:t>4/13/2021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9E0203C-6F2F-DC45-8F68-26E31F6B13D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16768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0080" y="1813563"/>
            <a:ext cx="5654040" cy="5129425"/>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7480" y="1813563"/>
            <a:ext cx="5654040" cy="5129425"/>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5535147-22F5-034C-B8B2-06FDDA8BEB6B}" type="datetimeFigureOut">
              <a:rPr lang="en-US">
                <a:solidFill>
                  <a:prstClr val="black">
                    <a:tint val="75000"/>
                  </a:prstClr>
                </a:solidFill>
              </a:rPr>
              <a:pPr>
                <a:defRPr/>
              </a:pPr>
              <a:t>4/13/2021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8F82293-AC17-464D-BD27-7AA14A82CE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42639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0080" y="1739795"/>
            <a:ext cx="5656263" cy="725064"/>
          </a:xfrm>
        </p:spPr>
        <p:txBody>
          <a:bodyPr anchor="b"/>
          <a:lstStyle>
            <a:lvl1pPr marL="0" indent="0">
              <a:buNone/>
              <a:defRPr sz="3100" b="1"/>
            </a:lvl1pPr>
            <a:lvl2pPr marL="587822" indent="0">
              <a:buNone/>
              <a:defRPr sz="2600" b="1"/>
            </a:lvl2pPr>
            <a:lvl3pPr marL="1175644" indent="0">
              <a:buNone/>
              <a:defRPr sz="2300" b="1"/>
            </a:lvl3pPr>
            <a:lvl4pPr marL="1763466" indent="0">
              <a:buNone/>
              <a:defRPr sz="2100" b="1"/>
            </a:lvl4pPr>
            <a:lvl5pPr marL="2351288" indent="0">
              <a:buNone/>
              <a:defRPr sz="2100" b="1"/>
            </a:lvl5pPr>
            <a:lvl6pPr marL="2939110" indent="0">
              <a:buNone/>
              <a:defRPr sz="2100" b="1"/>
            </a:lvl6pPr>
            <a:lvl7pPr marL="3526932" indent="0">
              <a:buNone/>
              <a:defRPr sz="2100" b="1"/>
            </a:lvl7pPr>
            <a:lvl8pPr marL="4114754" indent="0">
              <a:buNone/>
              <a:defRPr sz="2100" b="1"/>
            </a:lvl8pPr>
            <a:lvl9pPr marL="4702576" indent="0">
              <a:buNone/>
              <a:defRPr sz="2100" b="1"/>
            </a:lvl9pPr>
          </a:lstStyle>
          <a:p>
            <a:pPr lvl="0"/>
            <a:r>
              <a:rPr lang="en-US"/>
              <a:t>Click to edit Master text styles</a:t>
            </a:r>
          </a:p>
        </p:txBody>
      </p:sp>
      <p:sp>
        <p:nvSpPr>
          <p:cNvPr id="4" name="Content Placeholder 3"/>
          <p:cNvSpPr>
            <a:spLocks noGrp="1"/>
          </p:cNvSpPr>
          <p:nvPr>
            <p:ph sz="half" idx="2"/>
          </p:nvPr>
        </p:nvSpPr>
        <p:spPr>
          <a:xfrm>
            <a:off x="640080" y="2464859"/>
            <a:ext cx="5656263" cy="4478126"/>
          </a:xfr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03037" y="1739795"/>
            <a:ext cx="5658485" cy="725064"/>
          </a:xfrm>
        </p:spPr>
        <p:txBody>
          <a:bodyPr anchor="b"/>
          <a:lstStyle>
            <a:lvl1pPr marL="0" indent="0">
              <a:buNone/>
              <a:defRPr sz="3100" b="1"/>
            </a:lvl1pPr>
            <a:lvl2pPr marL="587822" indent="0">
              <a:buNone/>
              <a:defRPr sz="2600" b="1"/>
            </a:lvl2pPr>
            <a:lvl3pPr marL="1175644" indent="0">
              <a:buNone/>
              <a:defRPr sz="2300" b="1"/>
            </a:lvl3pPr>
            <a:lvl4pPr marL="1763466" indent="0">
              <a:buNone/>
              <a:defRPr sz="2100" b="1"/>
            </a:lvl4pPr>
            <a:lvl5pPr marL="2351288" indent="0">
              <a:buNone/>
              <a:defRPr sz="2100" b="1"/>
            </a:lvl5pPr>
            <a:lvl6pPr marL="2939110" indent="0">
              <a:buNone/>
              <a:defRPr sz="2100" b="1"/>
            </a:lvl6pPr>
            <a:lvl7pPr marL="3526932" indent="0">
              <a:buNone/>
              <a:defRPr sz="2100" b="1"/>
            </a:lvl7pPr>
            <a:lvl8pPr marL="4114754" indent="0">
              <a:buNone/>
              <a:defRPr sz="2100" b="1"/>
            </a:lvl8pPr>
            <a:lvl9pPr marL="4702576"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503037" y="2464859"/>
            <a:ext cx="5658485" cy="4478126"/>
          </a:xfr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51A544D-B229-B045-AABC-2FDECAB476D8}" type="datetimeFigureOut">
              <a:rPr lang="en-US">
                <a:solidFill>
                  <a:prstClr val="black">
                    <a:tint val="75000"/>
                  </a:prstClr>
                </a:solidFill>
              </a:rPr>
              <a:pPr>
                <a:defRPr/>
              </a:pPr>
              <a:t>4/13/2021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3F737E5-3882-1448-BC35-48C857F9220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88612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CF14412-999F-9845-BB6B-875631259EC6}" type="datetimeFigureOut">
              <a:rPr lang="en-US">
                <a:solidFill>
                  <a:prstClr val="black">
                    <a:tint val="75000"/>
                  </a:prstClr>
                </a:solidFill>
              </a:rPr>
              <a:pPr>
                <a:defRPr/>
              </a:pPr>
              <a:t>4/13/2021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5EF3769-3F0F-5242-A710-EA3D2B60817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551489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082" y="309457"/>
            <a:ext cx="4211638" cy="1316990"/>
          </a:xfrm>
        </p:spPr>
        <p:txBody>
          <a:bodyPr anchor="b"/>
          <a:lstStyle>
            <a:lvl1pPr algn="l">
              <a:defRPr sz="2600" b="1"/>
            </a:lvl1pPr>
          </a:lstStyle>
          <a:p>
            <a:r>
              <a:rPr lang="en-US"/>
              <a:t>Click to edit Master title style</a:t>
            </a:r>
          </a:p>
        </p:txBody>
      </p:sp>
      <p:sp>
        <p:nvSpPr>
          <p:cNvPr id="3" name="Content Placeholder 2"/>
          <p:cNvSpPr>
            <a:spLocks noGrp="1"/>
          </p:cNvSpPr>
          <p:nvPr>
            <p:ph idx="1"/>
          </p:nvPr>
        </p:nvSpPr>
        <p:spPr>
          <a:xfrm>
            <a:off x="5005071" y="309460"/>
            <a:ext cx="7156450" cy="6633528"/>
          </a:xfrm>
        </p:spPr>
        <p:txBody>
          <a:bodyPr/>
          <a:lstStyle>
            <a:lvl1pPr>
              <a:defRPr sz="4100"/>
            </a:lvl1pPr>
            <a:lvl2pPr>
              <a:defRPr sz="3600"/>
            </a:lvl2pPr>
            <a:lvl3pPr>
              <a:defRPr sz="31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0082" y="1626450"/>
            <a:ext cx="4211638" cy="5316538"/>
          </a:xfrm>
        </p:spPr>
        <p:txBody>
          <a:bodyPr/>
          <a:lstStyle>
            <a:lvl1pPr marL="0" indent="0">
              <a:buNone/>
              <a:defRPr sz="1800"/>
            </a:lvl1pPr>
            <a:lvl2pPr marL="587822" indent="0">
              <a:buNone/>
              <a:defRPr sz="1500"/>
            </a:lvl2pPr>
            <a:lvl3pPr marL="1175644" indent="0">
              <a:buNone/>
              <a:defRPr sz="1300"/>
            </a:lvl3pPr>
            <a:lvl4pPr marL="1763466" indent="0">
              <a:buNone/>
              <a:defRPr sz="1200"/>
            </a:lvl4pPr>
            <a:lvl5pPr marL="2351288" indent="0">
              <a:buNone/>
              <a:defRPr sz="1200"/>
            </a:lvl5pPr>
            <a:lvl6pPr marL="2939110" indent="0">
              <a:buNone/>
              <a:defRPr sz="1200"/>
            </a:lvl6pPr>
            <a:lvl7pPr marL="3526932" indent="0">
              <a:buNone/>
              <a:defRPr sz="1200"/>
            </a:lvl7pPr>
            <a:lvl8pPr marL="4114754" indent="0">
              <a:buNone/>
              <a:defRPr sz="1200"/>
            </a:lvl8pPr>
            <a:lvl9pPr marL="4702576"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78B3E81-271E-3841-BEAB-A39524283C8B}" type="datetimeFigureOut">
              <a:rPr lang="en-US">
                <a:solidFill>
                  <a:prstClr val="black">
                    <a:tint val="75000"/>
                  </a:prstClr>
                </a:solidFill>
              </a:rPr>
              <a:pPr>
                <a:defRPr/>
              </a:pPr>
              <a:t>4/13/2021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02F97E-9397-2649-B92F-C924EB6B5D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870465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205" y="5440680"/>
            <a:ext cx="7680960" cy="642303"/>
          </a:xfrm>
        </p:spPr>
        <p:txBody>
          <a:bodyPr anchor="b"/>
          <a:lstStyle>
            <a:lvl1pPr algn="l">
              <a:defRPr sz="2600" b="1"/>
            </a:lvl1pPr>
          </a:lstStyle>
          <a:p>
            <a:r>
              <a:rPr lang="en-US"/>
              <a:t>Click to edit Master title style</a:t>
            </a:r>
          </a:p>
        </p:txBody>
      </p:sp>
      <p:sp>
        <p:nvSpPr>
          <p:cNvPr id="3" name="Picture Placeholder 2"/>
          <p:cNvSpPr>
            <a:spLocks noGrp="1"/>
          </p:cNvSpPr>
          <p:nvPr>
            <p:ph type="pic" idx="1"/>
          </p:nvPr>
        </p:nvSpPr>
        <p:spPr>
          <a:xfrm>
            <a:off x="2509205" y="694478"/>
            <a:ext cx="7680960" cy="4663440"/>
          </a:xfrm>
        </p:spPr>
        <p:txBody>
          <a:bodyPr rtlCol="0">
            <a:normAutofit/>
          </a:bodyPr>
          <a:lstStyle>
            <a:lvl1pPr marL="0" indent="0">
              <a:buNone/>
              <a:defRPr sz="4100"/>
            </a:lvl1pPr>
            <a:lvl2pPr marL="587822" indent="0">
              <a:buNone/>
              <a:defRPr sz="3600"/>
            </a:lvl2pPr>
            <a:lvl3pPr marL="1175644" indent="0">
              <a:buNone/>
              <a:defRPr sz="3100"/>
            </a:lvl3pPr>
            <a:lvl4pPr marL="1763466" indent="0">
              <a:buNone/>
              <a:defRPr sz="2600"/>
            </a:lvl4pPr>
            <a:lvl5pPr marL="2351288" indent="0">
              <a:buNone/>
              <a:defRPr sz="2600"/>
            </a:lvl5pPr>
            <a:lvl6pPr marL="2939110" indent="0">
              <a:buNone/>
              <a:defRPr sz="2600"/>
            </a:lvl6pPr>
            <a:lvl7pPr marL="3526932" indent="0">
              <a:buNone/>
              <a:defRPr sz="2600"/>
            </a:lvl7pPr>
            <a:lvl8pPr marL="4114754" indent="0">
              <a:buNone/>
              <a:defRPr sz="2600"/>
            </a:lvl8pPr>
            <a:lvl9pPr marL="4702576" indent="0">
              <a:buNone/>
              <a:defRPr sz="2600"/>
            </a:lvl9pPr>
          </a:lstStyle>
          <a:p>
            <a:pPr lvl="0"/>
            <a:r>
              <a:rPr lang="en-US" noProof="0"/>
              <a:t>Click icon to add picture</a:t>
            </a:r>
          </a:p>
        </p:txBody>
      </p:sp>
      <p:sp>
        <p:nvSpPr>
          <p:cNvPr id="4" name="Text Placeholder 3"/>
          <p:cNvSpPr>
            <a:spLocks noGrp="1"/>
          </p:cNvSpPr>
          <p:nvPr>
            <p:ph type="body" sz="half" idx="2"/>
          </p:nvPr>
        </p:nvSpPr>
        <p:spPr>
          <a:xfrm>
            <a:off x="2509205" y="6082983"/>
            <a:ext cx="7680960" cy="912177"/>
          </a:xfrm>
        </p:spPr>
        <p:txBody>
          <a:bodyPr/>
          <a:lstStyle>
            <a:lvl1pPr marL="0" indent="0">
              <a:buNone/>
              <a:defRPr sz="1800"/>
            </a:lvl1pPr>
            <a:lvl2pPr marL="587822" indent="0">
              <a:buNone/>
              <a:defRPr sz="1500"/>
            </a:lvl2pPr>
            <a:lvl3pPr marL="1175644" indent="0">
              <a:buNone/>
              <a:defRPr sz="1300"/>
            </a:lvl3pPr>
            <a:lvl4pPr marL="1763466" indent="0">
              <a:buNone/>
              <a:defRPr sz="1200"/>
            </a:lvl4pPr>
            <a:lvl5pPr marL="2351288" indent="0">
              <a:buNone/>
              <a:defRPr sz="1200"/>
            </a:lvl5pPr>
            <a:lvl6pPr marL="2939110" indent="0">
              <a:buNone/>
              <a:defRPr sz="1200"/>
            </a:lvl6pPr>
            <a:lvl7pPr marL="3526932" indent="0">
              <a:buNone/>
              <a:defRPr sz="1200"/>
            </a:lvl7pPr>
            <a:lvl8pPr marL="4114754" indent="0">
              <a:buNone/>
              <a:defRPr sz="1200"/>
            </a:lvl8pPr>
            <a:lvl9pPr marL="4702576"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A4F1922-B99D-CB4C-BE2A-9DBDCD7F4915}" type="datetimeFigureOut">
              <a:rPr lang="en-US">
                <a:solidFill>
                  <a:prstClr val="black">
                    <a:tint val="75000"/>
                  </a:prstClr>
                </a:solidFill>
              </a:rPr>
              <a:pPr>
                <a:defRPr/>
              </a:pPr>
              <a:t>4/13/2021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78B8677-605C-FE48-995A-BD0AE662104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520075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8D3C75-6D70-4FD7-87B7-DC9CAF4F308C}" type="datetimeFigureOut">
              <a:rPr lang="en-US">
                <a:solidFill>
                  <a:prstClr val="black">
                    <a:tint val="75000"/>
                  </a:prstClr>
                </a:solidFill>
              </a:rPr>
              <a:pPr/>
              <a:t>4/13/2021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630077-9000-4F27-A471-84AED9000D8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376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2414485"/>
            <a:ext cx="10881360" cy="1666028"/>
          </a:xfrm>
        </p:spPr>
        <p:txBody>
          <a:bodyPr/>
          <a:lstStyle/>
          <a:p>
            <a:r>
              <a:rPr lang="en-US"/>
              <a:t>Click to edit Master title style</a:t>
            </a:r>
          </a:p>
        </p:txBody>
      </p:sp>
      <p:sp>
        <p:nvSpPr>
          <p:cNvPr id="3" name="Subtitle 2"/>
          <p:cNvSpPr>
            <a:spLocks noGrp="1"/>
          </p:cNvSpPr>
          <p:nvPr>
            <p:ph type="subTitle" idx="1"/>
          </p:nvPr>
        </p:nvSpPr>
        <p:spPr>
          <a:xfrm>
            <a:off x="1920240" y="4404360"/>
            <a:ext cx="8961120" cy="1986280"/>
          </a:xfrm>
        </p:spPr>
        <p:txBody>
          <a:bodyPr/>
          <a:lstStyle>
            <a:lvl1pPr marL="0" indent="0" algn="ctr">
              <a:buNone/>
              <a:defRPr>
                <a:solidFill>
                  <a:schemeClr val="tx1">
                    <a:tint val="75000"/>
                  </a:schemeClr>
                </a:solidFill>
              </a:defRPr>
            </a:lvl1pPr>
            <a:lvl2pPr marL="587822" indent="0" algn="ctr">
              <a:buNone/>
              <a:defRPr>
                <a:solidFill>
                  <a:schemeClr val="tx1">
                    <a:tint val="75000"/>
                  </a:schemeClr>
                </a:solidFill>
              </a:defRPr>
            </a:lvl2pPr>
            <a:lvl3pPr marL="1175644" indent="0" algn="ctr">
              <a:buNone/>
              <a:defRPr>
                <a:solidFill>
                  <a:schemeClr val="tx1">
                    <a:tint val="75000"/>
                  </a:schemeClr>
                </a:solidFill>
              </a:defRPr>
            </a:lvl3pPr>
            <a:lvl4pPr marL="1763466" indent="0" algn="ctr">
              <a:buNone/>
              <a:defRPr>
                <a:solidFill>
                  <a:schemeClr val="tx1">
                    <a:tint val="75000"/>
                  </a:schemeClr>
                </a:solidFill>
              </a:defRPr>
            </a:lvl4pPr>
            <a:lvl5pPr marL="2351288" indent="0" algn="ctr">
              <a:buNone/>
              <a:defRPr>
                <a:solidFill>
                  <a:schemeClr val="tx1">
                    <a:tint val="75000"/>
                  </a:schemeClr>
                </a:solidFill>
              </a:defRPr>
            </a:lvl5pPr>
            <a:lvl6pPr marL="2939110" indent="0" algn="ctr">
              <a:buNone/>
              <a:defRPr>
                <a:solidFill>
                  <a:schemeClr val="tx1">
                    <a:tint val="75000"/>
                  </a:schemeClr>
                </a:solidFill>
              </a:defRPr>
            </a:lvl6pPr>
            <a:lvl7pPr marL="3526932" indent="0" algn="ctr">
              <a:buNone/>
              <a:defRPr>
                <a:solidFill>
                  <a:schemeClr val="tx1">
                    <a:tint val="75000"/>
                  </a:schemeClr>
                </a:solidFill>
              </a:defRPr>
            </a:lvl7pPr>
            <a:lvl8pPr marL="4114754" indent="0" algn="ctr">
              <a:buNone/>
              <a:defRPr>
                <a:solidFill>
                  <a:schemeClr val="tx1">
                    <a:tint val="75000"/>
                  </a:schemeClr>
                </a:solidFill>
              </a:defRPr>
            </a:lvl8pPr>
            <a:lvl9pPr marL="470257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EABD72A-C9F2-0340-A1C6-542349F4AF72}" type="datetimeFigureOut">
              <a:rPr lang="en-US">
                <a:solidFill>
                  <a:prstClr val="black">
                    <a:tint val="75000"/>
                  </a:prstClr>
                </a:solidFill>
              </a:rPr>
              <a:pPr>
                <a:defRPr/>
              </a:pPr>
              <a:t>4/13/2021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34D1BA-A711-B347-9D62-CE587B71AB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505777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marL="2645199" marR="0" indent="-293911" algn="l" defTabSz="587822" rtl="0" eaLnBrk="1" fontAlgn="base" latinLnBrk="0" hangingPunct="1">
              <a:lnSpc>
                <a:spcPct val="100000"/>
              </a:lnSpc>
              <a:spcBef>
                <a:spcPct val="20000"/>
              </a:spcBef>
              <a:spcAft>
                <a:spcPct val="0"/>
              </a:spcAft>
              <a:buClrTx/>
              <a:buSzTx/>
              <a:buFont typeface="Arial"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095554" y="7203866"/>
            <a:ext cx="1980131" cy="413808"/>
          </a:xfrm>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a:xfrm>
            <a:off x="6674587" y="7203866"/>
            <a:ext cx="2687320" cy="413808"/>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10181390" y="7203866"/>
            <a:ext cx="1980131" cy="413808"/>
          </a:xfrm>
        </p:spPr>
        <p:txBody>
          <a:bodyPr/>
          <a:lstStyle>
            <a:lvl1pPr>
              <a:defRPr/>
            </a:lvl1pPr>
          </a:lstStyle>
          <a:p>
            <a:pPr>
              <a:defRPr/>
            </a:pPr>
            <a:fld id="{B499D6CC-703E-3146-BB19-CAA7F4ACA7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43560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4994490"/>
            <a:ext cx="10881360" cy="1543685"/>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1011238" y="3294275"/>
            <a:ext cx="10881360" cy="1700212"/>
          </a:xfrm>
        </p:spPr>
        <p:txBody>
          <a:bodyPr anchor="b"/>
          <a:lstStyle>
            <a:lvl1pPr marL="0" indent="0">
              <a:buNone/>
              <a:defRPr sz="2600">
                <a:solidFill>
                  <a:schemeClr val="tx1">
                    <a:tint val="75000"/>
                  </a:schemeClr>
                </a:solidFill>
              </a:defRPr>
            </a:lvl1pPr>
            <a:lvl2pPr marL="587822" indent="0">
              <a:buNone/>
              <a:defRPr sz="2300">
                <a:solidFill>
                  <a:schemeClr val="tx1">
                    <a:tint val="75000"/>
                  </a:schemeClr>
                </a:solidFill>
              </a:defRPr>
            </a:lvl2pPr>
            <a:lvl3pPr marL="1175644" indent="0">
              <a:buNone/>
              <a:defRPr sz="2100">
                <a:solidFill>
                  <a:schemeClr val="tx1">
                    <a:tint val="75000"/>
                  </a:schemeClr>
                </a:solidFill>
              </a:defRPr>
            </a:lvl3pPr>
            <a:lvl4pPr marL="1763466" indent="0">
              <a:buNone/>
              <a:defRPr sz="1800">
                <a:solidFill>
                  <a:schemeClr val="tx1">
                    <a:tint val="75000"/>
                  </a:schemeClr>
                </a:solidFill>
              </a:defRPr>
            </a:lvl4pPr>
            <a:lvl5pPr marL="2351288" indent="0">
              <a:buNone/>
              <a:defRPr sz="1800">
                <a:solidFill>
                  <a:schemeClr val="tx1">
                    <a:tint val="75000"/>
                  </a:schemeClr>
                </a:solidFill>
              </a:defRPr>
            </a:lvl5pPr>
            <a:lvl6pPr marL="2939110" indent="0">
              <a:buNone/>
              <a:defRPr sz="1800">
                <a:solidFill>
                  <a:schemeClr val="tx1">
                    <a:tint val="75000"/>
                  </a:schemeClr>
                </a:solidFill>
              </a:defRPr>
            </a:lvl6pPr>
            <a:lvl7pPr marL="3526932" indent="0">
              <a:buNone/>
              <a:defRPr sz="1800">
                <a:solidFill>
                  <a:schemeClr val="tx1">
                    <a:tint val="75000"/>
                  </a:schemeClr>
                </a:solidFill>
              </a:defRPr>
            </a:lvl7pPr>
            <a:lvl8pPr marL="4114754" indent="0">
              <a:buNone/>
              <a:defRPr sz="1800">
                <a:solidFill>
                  <a:schemeClr val="tx1">
                    <a:tint val="75000"/>
                  </a:schemeClr>
                </a:solidFill>
              </a:defRPr>
            </a:lvl8pPr>
            <a:lvl9pPr marL="4702576"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A9F231D-2005-B34D-91AF-4BDBAF8F03CB}" type="datetimeFigureOut">
              <a:rPr lang="en-US">
                <a:solidFill>
                  <a:prstClr val="black">
                    <a:tint val="75000"/>
                  </a:prstClr>
                </a:solidFill>
              </a:rPr>
              <a:pPr>
                <a:defRPr/>
              </a:pPr>
              <a:t>4/13/2021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9E0203C-6F2F-DC45-8F68-26E31F6B13D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0759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53440" y="1801509"/>
            <a:ext cx="5440680" cy="5181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782863" y="1801509"/>
            <a:ext cx="5440680" cy="5181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737DAD4E-EBA8-4254-9196-603FBB27EDC1}" type="datetimeFigureOut">
              <a:rPr lang="en-US" smtClean="0"/>
              <a:t>4/13/2021</a:t>
            </a:fld>
            <a:endParaRPr lang="en-US" dirty="0"/>
          </a:p>
        </p:txBody>
      </p:sp>
      <p:sp>
        <p:nvSpPr>
          <p:cNvPr id="10" name="Slide Number Placeholder 9"/>
          <p:cNvSpPr>
            <a:spLocks noGrp="1"/>
          </p:cNvSpPr>
          <p:nvPr>
            <p:ph type="sldNum" sz="quarter" idx="16"/>
          </p:nvPr>
        </p:nvSpPr>
        <p:spPr/>
        <p:txBody>
          <a:bodyPr rtlCol="0"/>
          <a:lstStyle/>
          <a:p>
            <a:fld id="{5E355906-6B5E-43F9-981D-8B8E1231FAA0}"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0080" y="1813563"/>
            <a:ext cx="5654040" cy="5129425"/>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7480" y="1813563"/>
            <a:ext cx="5654040" cy="5129425"/>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5535147-22F5-034C-B8B2-06FDDA8BEB6B}" type="datetimeFigureOut">
              <a:rPr lang="en-US">
                <a:solidFill>
                  <a:prstClr val="black">
                    <a:tint val="75000"/>
                  </a:prstClr>
                </a:solidFill>
              </a:rPr>
              <a:pPr>
                <a:defRPr/>
              </a:pPr>
              <a:t>4/13/2021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8F82293-AC17-464D-BD27-7AA14A82CE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488002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0080" y="1739795"/>
            <a:ext cx="5656263" cy="725064"/>
          </a:xfrm>
        </p:spPr>
        <p:txBody>
          <a:bodyPr anchor="b"/>
          <a:lstStyle>
            <a:lvl1pPr marL="0" indent="0">
              <a:buNone/>
              <a:defRPr sz="3100" b="1"/>
            </a:lvl1pPr>
            <a:lvl2pPr marL="587822" indent="0">
              <a:buNone/>
              <a:defRPr sz="2600" b="1"/>
            </a:lvl2pPr>
            <a:lvl3pPr marL="1175644" indent="0">
              <a:buNone/>
              <a:defRPr sz="2300" b="1"/>
            </a:lvl3pPr>
            <a:lvl4pPr marL="1763466" indent="0">
              <a:buNone/>
              <a:defRPr sz="2100" b="1"/>
            </a:lvl4pPr>
            <a:lvl5pPr marL="2351288" indent="0">
              <a:buNone/>
              <a:defRPr sz="2100" b="1"/>
            </a:lvl5pPr>
            <a:lvl6pPr marL="2939110" indent="0">
              <a:buNone/>
              <a:defRPr sz="2100" b="1"/>
            </a:lvl6pPr>
            <a:lvl7pPr marL="3526932" indent="0">
              <a:buNone/>
              <a:defRPr sz="2100" b="1"/>
            </a:lvl7pPr>
            <a:lvl8pPr marL="4114754" indent="0">
              <a:buNone/>
              <a:defRPr sz="2100" b="1"/>
            </a:lvl8pPr>
            <a:lvl9pPr marL="4702576" indent="0">
              <a:buNone/>
              <a:defRPr sz="2100" b="1"/>
            </a:lvl9pPr>
          </a:lstStyle>
          <a:p>
            <a:pPr lvl="0"/>
            <a:r>
              <a:rPr lang="en-US"/>
              <a:t>Click to edit Master text styles</a:t>
            </a:r>
          </a:p>
        </p:txBody>
      </p:sp>
      <p:sp>
        <p:nvSpPr>
          <p:cNvPr id="4" name="Content Placeholder 3"/>
          <p:cNvSpPr>
            <a:spLocks noGrp="1"/>
          </p:cNvSpPr>
          <p:nvPr>
            <p:ph sz="half" idx="2"/>
          </p:nvPr>
        </p:nvSpPr>
        <p:spPr>
          <a:xfrm>
            <a:off x="640080" y="2464859"/>
            <a:ext cx="5656263" cy="4478126"/>
          </a:xfr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03037" y="1739795"/>
            <a:ext cx="5658485" cy="725064"/>
          </a:xfrm>
        </p:spPr>
        <p:txBody>
          <a:bodyPr anchor="b"/>
          <a:lstStyle>
            <a:lvl1pPr marL="0" indent="0">
              <a:buNone/>
              <a:defRPr sz="3100" b="1"/>
            </a:lvl1pPr>
            <a:lvl2pPr marL="587822" indent="0">
              <a:buNone/>
              <a:defRPr sz="2600" b="1"/>
            </a:lvl2pPr>
            <a:lvl3pPr marL="1175644" indent="0">
              <a:buNone/>
              <a:defRPr sz="2300" b="1"/>
            </a:lvl3pPr>
            <a:lvl4pPr marL="1763466" indent="0">
              <a:buNone/>
              <a:defRPr sz="2100" b="1"/>
            </a:lvl4pPr>
            <a:lvl5pPr marL="2351288" indent="0">
              <a:buNone/>
              <a:defRPr sz="2100" b="1"/>
            </a:lvl5pPr>
            <a:lvl6pPr marL="2939110" indent="0">
              <a:buNone/>
              <a:defRPr sz="2100" b="1"/>
            </a:lvl6pPr>
            <a:lvl7pPr marL="3526932" indent="0">
              <a:buNone/>
              <a:defRPr sz="2100" b="1"/>
            </a:lvl7pPr>
            <a:lvl8pPr marL="4114754" indent="0">
              <a:buNone/>
              <a:defRPr sz="2100" b="1"/>
            </a:lvl8pPr>
            <a:lvl9pPr marL="4702576"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503037" y="2464859"/>
            <a:ext cx="5658485" cy="4478126"/>
          </a:xfr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51A544D-B229-B045-AABC-2FDECAB476D8}" type="datetimeFigureOut">
              <a:rPr lang="en-US">
                <a:solidFill>
                  <a:prstClr val="black">
                    <a:tint val="75000"/>
                  </a:prstClr>
                </a:solidFill>
              </a:rPr>
              <a:pPr>
                <a:defRPr/>
              </a:pPr>
              <a:t>4/13/2021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3F737E5-3882-1448-BC35-48C857F9220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070703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CF14412-999F-9845-BB6B-875631259EC6}" type="datetimeFigureOut">
              <a:rPr lang="en-US">
                <a:solidFill>
                  <a:prstClr val="black">
                    <a:tint val="75000"/>
                  </a:prstClr>
                </a:solidFill>
              </a:rPr>
              <a:pPr>
                <a:defRPr/>
              </a:pPr>
              <a:t>4/13/2021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5EF3769-3F0F-5242-A710-EA3D2B60817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05264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082" y="309457"/>
            <a:ext cx="4211638" cy="1316990"/>
          </a:xfrm>
        </p:spPr>
        <p:txBody>
          <a:bodyPr anchor="b"/>
          <a:lstStyle>
            <a:lvl1pPr algn="l">
              <a:defRPr sz="2600" b="1"/>
            </a:lvl1pPr>
          </a:lstStyle>
          <a:p>
            <a:r>
              <a:rPr lang="en-US"/>
              <a:t>Click to edit Master title style</a:t>
            </a:r>
          </a:p>
        </p:txBody>
      </p:sp>
      <p:sp>
        <p:nvSpPr>
          <p:cNvPr id="3" name="Content Placeholder 2"/>
          <p:cNvSpPr>
            <a:spLocks noGrp="1"/>
          </p:cNvSpPr>
          <p:nvPr>
            <p:ph idx="1"/>
          </p:nvPr>
        </p:nvSpPr>
        <p:spPr>
          <a:xfrm>
            <a:off x="5005071" y="309460"/>
            <a:ext cx="7156450" cy="6633528"/>
          </a:xfrm>
        </p:spPr>
        <p:txBody>
          <a:bodyPr/>
          <a:lstStyle>
            <a:lvl1pPr>
              <a:defRPr sz="4100"/>
            </a:lvl1pPr>
            <a:lvl2pPr>
              <a:defRPr sz="3600"/>
            </a:lvl2pPr>
            <a:lvl3pPr>
              <a:defRPr sz="31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0082" y="1626450"/>
            <a:ext cx="4211638" cy="5316538"/>
          </a:xfrm>
        </p:spPr>
        <p:txBody>
          <a:bodyPr/>
          <a:lstStyle>
            <a:lvl1pPr marL="0" indent="0">
              <a:buNone/>
              <a:defRPr sz="1800"/>
            </a:lvl1pPr>
            <a:lvl2pPr marL="587822" indent="0">
              <a:buNone/>
              <a:defRPr sz="1500"/>
            </a:lvl2pPr>
            <a:lvl3pPr marL="1175644" indent="0">
              <a:buNone/>
              <a:defRPr sz="1300"/>
            </a:lvl3pPr>
            <a:lvl4pPr marL="1763466" indent="0">
              <a:buNone/>
              <a:defRPr sz="1200"/>
            </a:lvl4pPr>
            <a:lvl5pPr marL="2351288" indent="0">
              <a:buNone/>
              <a:defRPr sz="1200"/>
            </a:lvl5pPr>
            <a:lvl6pPr marL="2939110" indent="0">
              <a:buNone/>
              <a:defRPr sz="1200"/>
            </a:lvl6pPr>
            <a:lvl7pPr marL="3526932" indent="0">
              <a:buNone/>
              <a:defRPr sz="1200"/>
            </a:lvl7pPr>
            <a:lvl8pPr marL="4114754" indent="0">
              <a:buNone/>
              <a:defRPr sz="1200"/>
            </a:lvl8pPr>
            <a:lvl9pPr marL="4702576"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78B3E81-271E-3841-BEAB-A39524283C8B}" type="datetimeFigureOut">
              <a:rPr lang="en-US">
                <a:solidFill>
                  <a:prstClr val="black">
                    <a:tint val="75000"/>
                  </a:prstClr>
                </a:solidFill>
              </a:rPr>
              <a:pPr>
                <a:defRPr/>
              </a:pPr>
              <a:t>4/13/2021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02F97E-9397-2649-B92F-C924EB6B5D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525106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205" y="5440680"/>
            <a:ext cx="7680960" cy="642303"/>
          </a:xfrm>
        </p:spPr>
        <p:txBody>
          <a:bodyPr anchor="b"/>
          <a:lstStyle>
            <a:lvl1pPr algn="l">
              <a:defRPr sz="2600" b="1"/>
            </a:lvl1pPr>
          </a:lstStyle>
          <a:p>
            <a:r>
              <a:rPr lang="en-US"/>
              <a:t>Click to edit Master title style</a:t>
            </a:r>
          </a:p>
        </p:txBody>
      </p:sp>
      <p:sp>
        <p:nvSpPr>
          <p:cNvPr id="3" name="Picture Placeholder 2"/>
          <p:cNvSpPr>
            <a:spLocks noGrp="1"/>
          </p:cNvSpPr>
          <p:nvPr>
            <p:ph type="pic" idx="1"/>
          </p:nvPr>
        </p:nvSpPr>
        <p:spPr>
          <a:xfrm>
            <a:off x="2509205" y="694478"/>
            <a:ext cx="7680960" cy="4663440"/>
          </a:xfrm>
        </p:spPr>
        <p:txBody>
          <a:bodyPr rtlCol="0">
            <a:normAutofit/>
          </a:bodyPr>
          <a:lstStyle>
            <a:lvl1pPr marL="0" indent="0">
              <a:buNone/>
              <a:defRPr sz="4100"/>
            </a:lvl1pPr>
            <a:lvl2pPr marL="587822" indent="0">
              <a:buNone/>
              <a:defRPr sz="3600"/>
            </a:lvl2pPr>
            <a:lvl3pPr marL="1175644" indent="0">
              <a:buNone/>
              <a:defRPr sz="3100"/>
            </a:lvl3pPr>
            <a:lvl4pPr marL="1763466" indent="0">
              <a:buNone/>
              <a:defRPr sz="2600"/>
            </a:lvl4pPr>
            <a:lvl5pPr marL="2351288" indent="0">
              <a:buNone/>
              <a:defRPr sz="2600"/>
            </a:lvl5pPr>
            <a:lvl6pPr marL="2939110" indent="0">
              <a:buNone/>
              <a:defRPr sz="2600"/>
            </a:lvl6pPr>
            <a:lvl7pPr marL="3526932" indent="0">
              <a:buNone/>
              <a:defRPr sz="2600"/>
            </a:lvl7pPr>
            <a:lvl8pPr marL="4114754" indent="0">
              <a:buNone/>
              <a:defRPr sz="2600"/>
            </a:lvl8pPr>
            <a:lvl9pPr marL="4702576" indent="0">
              <a:buNone/>
              <a:defRPr sz="2600"/>
            </a:lvl9pPr>
          </a:lstStyle>
          <a:p>
            <a:pPr lvl="0"/>
            <a:r>
              <a:rPr lang="en-US" noProof="0"/>
              <a:t>Click icon to add picture</a:t>
            </a:r>
          </a:p>
        </p:txBody>
      </p:sp>
      <p:sp>
        <p:nvSpPr>
          <p:cNvPr id="4" name="Text Placeholder 3"/>
          <p:cNvSpPr>
            <a:spLocks noGrp="1"/>
          </p:cNvSpPr>
          <p:nvPr>
            <p:ph type="body" sz="half" idx="2"/>
          </p:nvPr>
        </p:nvSpPr>
        <p:spPr>
          <a:xfrm>
            <a:off x="2509205" y="6082983"/>
            <a:ext cx="7680960" cy="912177"/>
          </a:xfrm>
        </p:spPr>
        <p:txBody>
          <a:bodyPr/>
          <a:lstStyle>
            <a:lvl1pPr marL="0" indent="0">
              <a:buNone/>
              <a:defRPr sz="1800"/>
            </a:lvl1pPr>
            <a:lvl2pPr marL="587822" indent="0">
              <a:buNone/>
              <a:defRPr sz="1500"/>
            </a:lvl2pPr>
            <a:lvl3pPr marL="1175644" indent="0">
              <a:buNone/>
              <a:defRPr sz="1300"/>
            </a:lvl3pPr>
            <a:lvl4pPr marL="1763466" indent="0">
              <a:buNone/>
              <a:defRPr sz="1200"/>
            </a:lvl4pPr>
            <a:lvl5pPr marL="2351288" indent="0">
              <a:buNone/>
              <a:defRPr sz="1200"/>
            </a:lvl5pPr>
            <a:lvl6pPr marL="2939110" indent="0">
              <a:buNone/>
              <a:defRPr sz="1200"/>
            </a:lvl6pPr>
            <a:lvl7pPr marL="3526932" indent="0">
              <a:buNone/>
              <a:defRPr sz="1200"/>
            </a:lvl7pPr>
            <a:lvl8pPr marL="4114754" indent="0">
              <a:buNone/>
              <a:defRPr sz="1200"/>
            </a:lvl8pPr>
            <a:lvl9pPr marL="4702576"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A4F1922-B99D-CB4C-BE2A-9DBDCD7F4915}" type="datetimeFigureOut">
              <a:rPr lang="en-US">
                <a:solidFill>
                  <a:prstClr val="black">
                    <a:tint val="75000"/>
                  </a:prstClr>
                </a:solidFill>
              </a:rPr>
              <a:pPr>
                <a:defRPr/>
              </a:pPr>
              <a:t>4/13/2021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78B8677-605C-FE48-995A-BD0AE662104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981118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2414485"/>
            <a:ext cx="10881360" cy="1666028"/>
          </a:xfrm>
        </p:spPr>
        <p:txBody>
          <a:bodyPr/>
          <a:lstStyle/>
          <a:p>
            <a:r>
              <a:rPr lang="en-US"/>
              <a:t>Click to edit Master title style</a:t>
            </a:r>
          </a:p>
        </p:txBody>
      </p:sp>
      <p:sp>
        <p:nvSpPr>
          <p:cNvPr id="3" name="Subtitle 2"/>
          <p:cNvSpPr>
            <a:spLocks noGrp="1"/>
          </p:cNvSpPr>
          <p:nvPr>
            <p:ph type="subTitle" idx="1"/>
          </p:nvPr>
        </p:nvSpPr>
        <p:spPr>
          <a:xfrm>
            <a:off x="1920240" y="4404360"/>
            <a:ext cx="8961120" cy="1986280"/>
          </a:xfrm>
        </p:spPr>
        <p:txBody>
          <a:bodyPr/>
          <a:lstStyle>
            <a:lvl1pPr marL="0" indent="0" algn="ctr">
              <a:buNone/>
              <a:defRPr>
                <a:solidFill>
                  <a:schemeClr val="tx1">
                    <a:tint val="75000"/>
                  </a:schemeClr>
                </a:solidFill>
              </a:defRPr>
            </a:lvl1pPr>
            <a:lvl2pPr marL="587822" indent="0" algn="ctr">
              <a:buNone/>
              <a:defRPr>
                <a:solidFill>
                  <a:schemeClr val="tx1">
                    <a:tint val="75000"/>
                  </a:schemeClr>
                </a:solidFill>
              </a:defRPr>
            </a:lvl2pPr>
            <a:lvl3pPr marL="1175644" indent="0" algn="ctr">
              <a:buNone/>
              <a:defRPr>
                <a:solidFill>
                  <a:schemeClr val="tx1">
                    <a:tint val="75000"/>
                  </a:schemeClr>
                </a:solidFill>
              </a:defRPr>
            </a:lvl3pPr>
            <a:lvl4pPr marL="1763466" indent="0" algn="ctr">
              <a:buNone/>
              <a:defRPr>
                <a:solidFill>
                  <a:schemeClr val="tx1">
                    <a:tint val="75000"/>
                  </a:schemeClr>
                </a:solidFill>
              </a:defRPr>
            </a:lvl4pPr>
            <a:lvl5pPr marL="2351288" indent="0" algn="ctr">
              <a:buNone/>
              <a:defRPr>
                <a:solidFill>
                  <a:schemeClr val="tx1">
                    <a:tint val="75000"/>
                  </a:schemeClr>
                </a:solidFill>
              </a:defRPr>
            </a:lvl5pPr>
            <a:lvl6pPr marL="2939110" indent="0" algn="ctr">
              <a:buNone/>
              <a:defRPr>
                <a:solidFill>
                  <a:schemeClr val="tx1">
                    <a:tint val="75000"/>
                  </a:schemeClr>
                </a:solidFill>
              </a:defRPr>
            </a:lvl6pPr>
            <a:lvl7pPr marL="3526932" indent="0" algn="ctr">
              <a:buNone/>
              <a:defRPr>
                <a:solidFill>
                  <a:schemeClr val="tx1">
                    <a:tint val="75000"/>
                  </a:schemeClr>
                </a:solidFill>
              </a:defRPr>
            </a:lvl7pPr>
            <a:lvl8pPr marL="4114754" indent="0" algn="ctr">
              <a:buNone/>
              <a:defRPr>
                <a:solidFill>
                  <a:schemeClr val="tx1">
                    <a:tint val="75000"/>
                  </a:schemeClr>
                </a:solidFill>
              </a:defRPr>
            </a:lvl8pPr>
            <a:lvl9pPr marL="470257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EABD72A-C9F2-0340-A1C6-542349F4AF72}" type="datetimeFigureOut">
              <a:rPr lang="en-US">
                <a:solidFill>
                  <a:prstClr val="black">
                    <a:tint val="75000"/>
                  </a:prstClr>
                </a:solidFill>
              </a:rPr>
              <a:pPr>
                <a:defRPr/>
              </a:pPr>
              <a:t>4/13/2021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34D1BA-A711-B347-9D62-CE587B71AB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161835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marL="2645199" marR="0" indent="-293911" algn="l" defTabSz="587822" rtl="0" eaLnBrk="1" fontAlgn="base" latinLnBrk="0" hangingPunct="1">
              <a:lnSpc>
                <a:spcPct val="100000"/>
              </a:lnSpc>
              <a:spcBef>
                <a:spcPct val="20000"/>
              </a:spcBef>
              <a:spcAft>
                <a:spcPct val="0"/>
              </a:spcAft>
              <a:buClrTx/>
              <a:buSzTx/>
              <a:buFont typeface="Arial"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095554" y="7203866"/>
            <a:ext cx="1980131" cy="413808"/>
          </a:xfrm>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a:xfrm>
            <a:off x="6674587" y="7203866"/>
            <a:ext cx="2687320" cy="413808"/>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10181390" y="7203866"/>
            <a:ext cx="1980131" cy="413808"/>
          </a:xfrm>
        </p:spPr>
        <p:txBody>
          <a:bodyPr/>
          <a:lstStyle>
            <a:lvl1pPr>
              <a:defRPr/>
            </a:lvl1pPr>
          </a:lstStyle>
          <a:p>
            <a:pPr>
              <a:defRPr/>
            </a:pPr>
            <a:fld id="{B499D6CC-703E-3146-BB19-CAA7F4ACA7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759737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4994490"/>
            <a:ext cx="10881360" cy="1543685"/>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1011238" y="3294275"/>
            <a:ext cx="10881360" cy="1700212"/>
          </a:xfrm>
        </p:spPr>
        <p:txBody>
          <a:bodyPr anchor="b"/>
          <a:lstStyle>
            <a:lvl1pPr marL="0" indent="0">
              <a:buNone/>
              <a:defRPr sz="2600">
                <a:solidFill>
                  <a:schemeClr val="tx1">
                    <a:tint val="75000"/>
                  </a:schemeClr>
                </a:solidFill>
              </a:defRPr>
            </a:lvl1pPr>
            <a:lvl2pPr marL="587822" indent="0">
              <a:buNone/>
              <a:defRPr sz="2300">
                <a:solidFill>
                  <a:schemeClr val="tx1">
                    <a:tint val="75000"/>
                  </a:schemeClr>
                </a:solidFill>
              </a:defRPr>
            </a:lvl2pPr>
            <a:lvl3pPr marL="1175644" indent="0">
              <a:buNone/>
              <a:defRPr sz="2100">
                <a:solidFill>
                  <a:schemeClr val="tx1">
                    <a:tint val="75000"/>
                  </a:schemeClr>
                </a:solidFill>
              </a:defRPr>
            </a:lvl3pPr>
            <a:lvl4pPr marL="1763466" indent="0">
              <a:buNone/>
              <a:defRPr sz="1800">
                <a:solidFill>
                  <a:schemeClr val="tx1">
                    <a:tint val="75000"/>
                  </a:schemeClr>
                </a:solidFill>
              </a:defRPr>
            </a:lvl4pPr>
            <a:lvl5pPr marL="2351288" indent="0">
              <a:buNone/>
              <a:defRPr sz="1800">
                <a:solidFill>
                  <a:schemeClr val="tx1">
                    <a:tint val="75000"/>
                  </a:schemeClr>
                </a:solidFill>
              </a:defRPr>
            </a:lvl5pPr>
            <a:lvl6pPr marL="2939110" indent="0">
              <a:buNone/>
              <a:defRPr sz="1800">
                <a:solidFill>
                  <a:schemeClr val="tx1">
                    <a:tint val="75000"/>
                  </a:schemeClr>
                </a:solidFill>
              </a:defRPr>
            </a:lvl6pPr>
            <a:lvl7pPr marL="3526932" indent="0">
              <a:buNone/>
              <a:defRPr sz="1800">
                <a:solidFill>
                  <a:schemeClr val="tx1">
                    <a:tint val="75000"/>
                  </a:schemeClr>
                </a:solidFill>
              </a:defRPr>
            </a:lvl7pPr>
            <a:lvl8pPr marL="4114754" indent="0">
              <a:buNone/>
              <a:defRPr sz="1800">
                <a:solidFill>
                  <a:schemeClr val="tx1">
                    <a:tint val="75000"/>
                  </a:schemeClr>
                </a:solidFill>
              </a:defRPr>
            </a:lvl8pPr>
            <a:lvl9pPr marL="4702576"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A9F231D-2005-B34D-91AF-4BDBAF8F03CB}" type="datetimeFigureOut">
              <a:rPr lang="en-US">
                <a:solidFill>
                  <a:prstClr val="black">
                    <a:tint val="75000"/>
                  </a:prstClr>
                </a:solidFill>
              </a:rPr>
              <a:pPr>
                <a:defRPr/>
              </a:pPr>
              <a:t>4/13/2021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9E0203C-6F2F-DC45-8F68-26E31F6B13D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14671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0080" y="1813563"/>
            <a:ext cx="5654040" cy="5129425"/>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7480" y="1813563"/>
            <a:ext cx="5654040" cy="5129425"/>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5535147-22F5-034C-B8B2-06FDDA8BEB6B}" type="datetimeFigureOut">
              <a:rPr lang="en-US">
                <a:solidFill>
                  <a:prstClr val="black">
                    <a:tint val="75000"/>
                  </a:prstClr>
                </a:solidFill>
              </a:rPr>
              <a:pPr>
                <a:defRPr/>
              </a:pPr>
              <a:t>4/13/2021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8F82293-AC17-464D-BD27-7AA14A82CE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649952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0080" y="1739795"/>
            <a:ext cx="5656263" cy="725064"/>
          </a:xfrm>
        </p:spPr>
        <p:txBody>
          <a:bodyPr anchor="b"/>
          <a:lstStyle>
            <a:lvl1pPr marL="0" indent="0">
              <a:buNone/>
              <a:defRPr sz="3100" b="1"/>
            </a:lvl1pPr>
            <a:lvl2pPr marL="587822" indent="0">
              <a:buNone/>
              <a:defRPr sz="2600" b="1"/>
            </a:lvl2pPr>
            <a:lvl3pPr marL="1175644" indent="0">
              <a:buNone/>
              <a:defRPr sz="2300" b="1"/>
            </a:lvl3pPr>
            <a:lvl4pPr marL="1763466" indent="0">
              <a:buNone/>
              <a:defRPr sz="2100" b="1"/>
            </a:lvl4pPr>
            <a:lvl5pPr marL="2351288" indent="0">
              <a:buNone/>
              <a:defRPr sz="2100" b="1"/>
            </a:lvl5pPr>
            <a:lvl6pPr marL="2939110" indent="0">
              <a:buNone/>
              <a:defRPr sz="2100" b="1"/>
            </a:lvl6pPr>
            <a:lvl7pPr marL="3526932" indent="0">
              <a:buNone/>
              <a:defRPr sz="2100" b="1"/>
            </a:lvl7pPr>
            <a:lvl8pPr marL="4114754" indent="0">
              <a:buNone/>
              <a:defRPr sz="2100" b="1"/>
            </a:lvl8pPr>
            <a:lvl9pPr marL="4702576" indent="0">
              <a:buNone/>
              <a:defRPr sz="2100" b="1"/>
            </a:lvl9pPr>
          </a:lstStyle>
          <a:p>
            <a:pPr lvl="0"/>
            <a:r>
              <a:rPr lang="en-US"/>
              <a:t>Click to edit Master text styles</a:t>
            </a:r>
          </a:p>
        </p:txBody>
      </p:sp>
      <p:sp>
        <p:nvSpPr>
          <p:cNvPr id="4" name="Content Placeholder 3"/>
          <p:cNvSpPr>
            <a:spLocks noGrp="1"/>
          </p:cNvSpPr>
          <p:nvPr>
            <p:ph sz="half" idx="2"/>
          </p:nvPr>
        </p:nvSpPr>
        <p:spPr>
          <a:xfrm>
            <a:off x="640080" y="2464859"/>
            <a:ext cx="5656263" cy="4478126"/>
          </a:xfr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03037" y="1739795"/>
            <a:ext cx="5658485" cy="725064"/>
          </a:xfrm>
        </p:spPr>
        <p:txBody>
          <a:bodyPr anchor="b"/>
          <a:lstStyle>
            <a:lvl1pPr marL="0" indent="0">
              <a:buNone/>
              <a:defRPr sz="3100" b="1"/>
            </a:lvl1pPr>
            <a:lvl2pPr marL="587822" indent="0">
              <a:buNone/>
              <a:defRPr sz="2600" b="1"/>
            </a:lvl2pPr>
            <a:lvl3pPr marL="1175644" indent="0">
              <a:buNone/>
              <a:defRPr sz="2300" b="1"/>
            </a:lvl3pPr>
            <a:lvl4pPr marL="1763466" indent="0">
              <a:buNone/>
              <a:defRPr sz="2100" b="1"/>
            </a:lvl4pPr>
            <a:lvl5pPr marL="2351288" indent="0">
              <a:buNone/>
              <a:defRPr sz="2100" b="1"/>
            </a:lvl5pPr>
            <a:lvl6pPr marL="2939110" indent="0">
              <a:buNone/>
              <a:defRPr sz="2100" b="1"/>
            </a:lvl6pPr>
            <a:lvl7pPr marL="3526932" indent="0">
              <a:buNone/>
              <a:defRPr sz="2100" b="1"/>
            </a:lvl7pPr>
            <a:lvl8pPr marL="4114754" indent="0">
              <a:buNone/>
              <a:defRPr sz="2100" b="1"/>
            </a:lvl8pPr>
            <a:lvl9pPr marL="4702576"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503037" y="2464859"/>
            <a:ext cx="5658485" cy="4478126"/>
          </a:xfr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51A544D-B229-B045-AABC-2FDECAB476D8}" type="datetimeFigureOut">
              <a:rPr lang="en-US">
                <a:solidFill>
                  <a:prstClr val="black">
                    <a:tint val="75000"/>
                  </a:prstClr>
                </a:solidFill>
              </a:rPr>
              <a:pPr>
                <a:defRPr/>
              </a:pPr>
              <a:t>4/13/2021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3F737E5-3882-1448-BC35-48C857F9220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73450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46763" y="309458"/>
            <a:ext cx="11414760" cy="985943"/>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53440" y="2763520"/>
            <a:ext cx="5440680" cy="405892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720841" y="2763520"/>
            <a:ext cx="5440680" cy="405892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737DAD4E-EBA8-4254-9196-603FBB27EDC1}" type="datetimeFigureOut">
              <a:rPr lang="en-US" smtClean="0"/>
              <a:t>4/13/2021</a:t>
            </a:fld>
            <a:endParaRPr lang="en-US" dirty="0"/>
          </a:p>
        </p:txBody>
      </p:sp>
      <p:sp>
        <p:nvSpPr>
          <p:cNvPr id="12" name="Slide Number Placeholder 11"/>
          <p:cNvSpPr>
            <a:spLocks noGrp="1"/>
          </p:cNvSpPr>
          <p:nvPr>
            <p:ph type="sldNum" sz="quarter" idx="16"/>
          </p:nvPr>
        </p:nvSpPr>
        <p:spPr/>
        <p:txBody>
          <a:bodyPr rtlCol="0"/>
          <a:lstStyle/>
          <a:p>
            <a:fld id="{5E355906-6B5E-43F9-981D-8B8E1231FAA0}" type="slidenum">
              <a:rPr lang="en-US" smtClean="0"/>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853440" y="1986280"/>
            <a:ext cx="5440680" cy="725424"/>
          </a:xfrm>
          <a:solidFill>
            <a:schemeClr val="accent2"/>
          </a:solidFill>
        </p:spPr>
        <p:txBody>
          <a:bodyPr rtlCol="0" anchor="ctr"/>
          <a:lstStyle>
            <a:lvl1pPr marL="0" indent="0">
              <a:buFontTx/>
              <a:buNone/>
              <a:defRPr sz="26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720841" y="1986280"/>
            <a:ext cx="5440680" cy="725424"/>
          </a:xfrm>
          <a:solidFill>
            <a:schemeClr val="accent4"/>
          </a:solidFill>
        </p:spPr>
        <p:txBody>
          <a:bodyPr rtlCol="0" anchor="ctr"/>
          <a:lstStyle>
            <a:lvl1pPr marL="0" indent="0">
              <a:buFontTx/>
              <a:buNone/>
              <a:defRPr sz="26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CF14412-999F-9845-BB6B-875631259EC6}" type="datetimeFigureOut">
              <a:rPr lang="en-US">
                <a:solidFill>
                  <a:prstClr val="black">
                    <a:tint val="75000"/>
                  </a:prstClr>
                </a:solidFill>
              </a:rPr>
              <a:pPr>
                <a:defRPr/>
              </a:pPr>
              <a:t>4/13/2021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5EF3769-3F0F-5242-A710-EA3D2B60817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09970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082" y="309457"/>
            <a:ext cx="4211638" cy="1316990"/>
          </a:xfrm>
        </p:spPr>
        <p:txBody>
          <a:bodyPr anchor="b"/>
          <a:lstStyle>
            <a:lvl1pPr algn="l">
              <a:defRPr sz="2600" b="1"/>
            </a:lvl1pPr>
          </a:lstStyle>
          <a:p>
            <a:r>
              <a:rPr lang="en-US"/>
              <a:t>Click to edit Master title style</a:t>
            </a:r>
          </a:p>
        </p:txBody>
      </p:sp>
      <p:sp>
        <p:nvSpPr>
          <p:cNvPr id="3" name="Content Placeholder 2"/>
          <p:cNvSpPr>
            <a:spLocks noGrp="1"/>
          </p:cNvSpPr>
          <p:nvPr>
            <p:ph idx="1"/>
          </p:nvPr>
        </p:nvSpPr>
        <p:spPr>
          <a:xfrm>
            <a:off x="5005071" y="309460"/>
            <a:ext cx="7156450" cy="6633528"/>
          </a:xfrm>
        </p:spPr>
        <p:txBody>
          <a:bodyPr/>
          <a:lstStyle>
            <a:lvl1pPr>
              <a:defRPr sz="4100"/>
            </a:lvl1pPr>
            <a:lvl2pPr>
              <a:defRPr sz="3600"/>
            </a:lvl2pPr>
            <a:lvl3pPr>
              <a:defRPr sz="31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0082" y="1626450"/>
            <a:ext cx="4211638" cy="5316538"/>
          </a:xfrm>
        </p:spPr>
        <p:txBody>
          <a:bodyPr/>
          <a:lstStyle>
            <a:lvl1pPr marL="0" indent="0">
              <a:buNone/>
              <a:defRPr sz="1800"/>
            </a:lvl1pPr>
            <a:lvl2pPr marL="587822" indent="0">
              <a:buNone/>
              <a:defRPr sz="1500"/>
            </a:lvl2pPr>
            <a:lvl3pPr marL="1175644" indent="0">
              <a:buNone/>
              <a:defRPr sz="1300"/>
            </a:lvl3pPr>
            <a:lvl4pPr marL="1763466" indent="0">
              <a:buNone/>
              <a:defRPr sz="1200"/>
            </a:lvl4pPr>
            <a:lvl5pPr marL="2351288" indent="0">
              <a:buNone/>
              <a:defRPr sz="1200"/>
            </a:lvl5pPr>
            <a:lvl6pPr marL="2939110" indent="0">
              <a:buNone/>
              <a:defRPr sz="1200"/>
            </a:lvl6pPr>
            <a:lvl7pPr marL="3526932" indent="0">
              <a:buNone/>
              <a:defRPr sz="1200"/>
            </a:lvl7pPr>
            <a:lvl8pPr marL="4114754" indent="0">
              <a:buNone/>
              <a:defRPr sz="1200"/>
            </a:lvl8pPr>
            <a:lvl9pPr marL="4702576"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78B3E81-271E-3841-BEAB-A39524283C8B}" type="datetimeFigureOut">
              <a:rPr lang="en-US">
                <a:solidFill>
                  <a:prstClr val="black">
                    <a:tint val="75000"/>
                  </a:prstClr>
                </a:solidFill>
              </a:rPr>
              <a:pPr>
                <a:defRPr/>
              </a:pPr>
              <a:t>4/13/2021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02F97E-9397-2649-B92F-C924EB6B5D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784855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205" y="5440680"/>
            <a:ext cx="7680960" cy="642303"/>
          </a:xfrm>
        </p:spPr>
        <p:txBody>
          <a:bodyPr anchor="b"/>
          <a:lstStyle>
            <a:lvl1pPr algn="l">
              <a:defRPr sz="2600" b="1"/>
            </a:lvl1pPr>
          </a:lstStyle>
          <a:p>
            <a:r>
              <a:rPr lang="en-US"/>
              <a:t>Click to edit Master title style</a:t>
            </a:r>
          </a:p>
        </p:txBody>
      </p:sp>
      <p:sp>
        <p:nvSpPr>
          <p:cNvPr id="3" name="Picture Placeholder 2"/>
          <p:cNvSpPr>
            <a:spLocks noGrp="1"/>
          </p:cNvSpPr>
          <p:nvPr>
            <p:ph type="pic" idx="1"/>
          </p:nvPr>
        </p:nvSpPr>
        <p:spPr>
          <a:xfrm>
            <a:off x="2509205" y="694478"/>
            <a:ext cx="7680960" cy="4663440"/>
          </a:xfrm>
        </p:spPr>
        <p:txBody>
          <a:bodyPr rtlCol="0">
            <a:normAutofit/>
          </a:bodyPr>
          <a:lstStyle>
            <a:lvl1pPr marL="0" indent="0">
              <a:buNone/>
              <a:defRPr sz="4100"/>
            </a:lvl1pPr>
            <a:lvl2pPr marL="587822" indent="0">
              <a:buNone/>
              <a:defRPr sz="3600"/>
            </a:lvl2pPr>
            <a:lvl3pPr marL="1175644" indent="0">
              <a:buNone/>
              <a:defRPr sz="3100"/>
            </a:lvl3pPr>
            <a:lvl4pPr marL="1763466" indent="0">
              <a:buNone/>
              <a:defRPr sz="2600"/>
            </a:lvl4pPr>
            <a:lvl5pPr marL="2351288" indent="0">
              <a:buNone/>
              <a:defRPr sz="2600"/>
            </a:lvl5pPr>
            <a:lvl6pPr marL="2939110" indent="0">
              <a:buNone/>
              <a:defRPr sz="2600"/>
            </a:lvl6pPr>
            <a:lvl7pPr marL="3526932" indent="0">
              <a:buNone/>
              <a:defRPr sz="2600"/>
            </a:lvl7pPr>
            <a:lvl8pPr marL="4114754" indent="0">
              <a:buNone/>
              <a:defRPr sz="2600"/>
            </a:lvl8pPr>
            <a:lvl9pPr marL="4702576" indent="0">
              <a:buNone/>
              <a:defRPr sz="2600"/>
            </a:lvl9pPr>
          </a:lstStyle>
          <a:p>
            <a:pPr lvl="0"/>
            <a:r>
              <a:rPr lang="en-US" noProof="0"/>
              <a:t>Click icon to add picture</a:t>
            </a:r>
          </a:p>
        </p:txBody>
      </p:sp>
      <p:sp>
        <p:nvSpPr>
          <p:cNvPr id="4" name="Text Placeholder 3"/>
          <p:cNvSpPr>
            <a:spLocks noGrp="1"/>
          </p:cNvSpPr>
          <p:nvPr>
            <p:ph type="body" sz="half" idx="2"/>
          </p:nvPr>
        </p:nvSpPr>
        <p:spPr>
          <a:xfrm>
            <a:off x="2509205" y="6082983"/>
            <a:ext cx="7680960" cy="912177"/>
          </a:xfrm>
        </p:spPr>
        <p:txBody>
          <a:bodyPr/>
          <a:lstStyle>
            <a:lvl1pPr marL="0" indent="0">
              <a:buNone/>
              <a:defRPr sz="1800"/>
            </a:lvl1pPr>
            <a:lvl2pPr marL="587822" indent="0">
              <a:buNone/>
              <a:defRPr sz="1500"/>
            </a:lvl2pPr>
            <a:lvl3pPr marL="1175644" indent="0">
              <a:buNone/>
              <a:defRPr sz="1300"/>
            </a:lvl3pPr>
            <a:lvl4pPr marL="1763466" indent="0">
              <a:buNone/>
              <a:defRPr sz="1200"/>
            </a:lvl4pPr>
            <a:lvl5pPr marL="2351288" indent="0">
              <a:buNone/>
              <a:defRPr sz="1200"/>
            </a:lvl5pPr>
            <a:lvl6pPr marL="2939110" indent="0">
              <a:buNone/>
              <a:defRPr sz="1200"/>
            </a:lvl6pPr>
            <a:lvl7pPr marL="3526932" indent="0">
              <a:buNone/>
              <a:defRPr sz="1200"/>
            </a:lvl7pPr>
            <a:lvl8pPr marL="4114754" indent="0">
              <a:buNone/>
              <a:defRPr sz="1200"/>
            </a:lvl8pPr>
            <a:lvl9pPr marL="4702576"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A4F1922-B99D-CB4C-BE2A-9DBDCD7F4915}" type="datetimeFigureOut">
              <a:rPr lang="en-US">
                <a:solidFill>
                  <a:prstClr val="black">
                    <a:tint val="75000"/>
                  </a:prstClr>
                </a:solidFill>
              </a:rPr>
              <a:pPr>
                <a:defRPr/>
              </a:pPr>
              <a:t>4/13/2021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78B8677-605C-FE48-995A-BD0AE662104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224139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254240"/>
            <a:ext cx="12801600"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7178891"/>
            <a:ext cx="12801600" cy="753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52144" y="860146"/>
            <a:ext cx="10561320" cy="4041648"/>
          </a:xfrm>
        </p:spPr>
        <p:txBody>
          <a:bodyPr anchor="b">
            <a:normAutofit/>
          </a:bodyPr>
          <a:lstStyle>
            <a:lvl1pPr algn="l">
              <a:lnSpc>
                <a:spcPct val="85000"/>
              </a:lnSpc>
              <a:defRPr sz="8400" spc="-53"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55054" y="5049704"/>
            <a:ext cx="10561320" cy="1295400"/>
          </a:xfrm>
        </p:spPr>
        <p:txBody>
          <a:bodyPr lIns="91440" rIns="91440">
            <a:normAutofit/>
          </a:bodyPr>
          <a:lstStyle>
            <a:lvl1pPr marL="0" indent="0" algn="l">
              <a:buNone/>
              <a:defRPr sz="2520" cap="all" spc="210" baseline="0">
                <a:solidFill>
                  <a:schemeClr val="tx2"/>
                </a:solidFill>
                <a:latin typeface="+mj-lt"/>
              </a:defRPr>
            </a:lvl1pPr>
            <a:lvl2pPr marL="480060" indent="0" algn="ctr">
              <a:buNone/>
              <a:defRPr sz="2520"/>
            </a:lvl2pPr>
            <a:lvl3pPr marL="960120" indent="0" algn="ctr">
              <a:buNone/>
              <a:defRPr sz="2520"/>
            </a:lvl3pPr>
            <a:lvl4pPr marL="1440180" indent="0" algn="ctr">
              <a:buNone/>
              <a:defRPr sz="2100"/>
            </a:lvl4pPr>
            <a:lvl5pPr marL="1920240" indent="0" algn="ctr">
              <a:buNone/>
              <a:defRPr sz="2100"/>
            </a:lvl5pPr>
            <a:lvl6pPr marL="2400300" indent="0" algn="ctr">
              <a:buNone/>
              <a:defRPr sz="2100"/>
            </a:lvl6pPr>
            <a:lvl7pPr marL="2880360" indent="0" algn="ctr">
              <a:buNone/>
              <a:defRPr sz="2100"/>
            </a:lvl7pPr>
            <a:lvl8pPr marL="3360420" indent="0" algn="ctr">
              <a:buNone/>
              <a:defRPr sz="2100"/>
            </a:lvl8pPr>
            <a:lvl9pPr marL="3840480" indent="0" algn="ctr">
              <a:buNone/>
              <a:defRPr sz="21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79F98B5-5C46-41B1-AE2B-4F33B976FC1B}" type="datetimeFigureOut">
              <a:rPr lang="en-US" smtClean="0"/>
              <a:t>4/13/2021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B99A44-93C1-46FF-B5BD-F463A1A00F5D}" type="slidenum">
              <a:rPr lang="en-US" smtClean="0"/>
              <a:t>‹#›</a:t>
            </a:fld>
            <a:endParaRPr lang="en-US" dirty="0"/>
          </a:p>
        </p:txBody>
      </p:sp>
      <p:cxnSp>
        <p:nvCxnSpPr>
          <p:cNvPr id="9" name="Straight Connector 8"/>
          <p:cNvCxnSpPr/>
          <p:nvPr/>
        </p:nvCxnSpPr>
        <p:spPr>
          <a:xfrm>
            <a:off x="1268041" y="4922520"/>
            <a:ext cx="1036929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2741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9F98B5-5C46-41B1-AE2B-4F33B976FC1B}" type="datetimeFigureOut">
              <a:rPr lang="en-US" smtClean="0"/>
              <a:t>4/13/2021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B99A44-93C1-46FF-B5BD-F463A1A00F5D}" type="slidenum">
              <a:rPr lang="en-US" smtClean="0"/>
              <a:t>‹#›</a:t>
            </a:fld>
            <a:endParaRPr lang="en-US" dirty="0"/>
          </a:p>
        </p:txBody>
      </p:sp>
    </p:spTree>
    <p:extLst>
      <p:ext uri="{BB962C8B-B14F-4D97-AF65-F5344CB8AC3E}">
        <p14:creationId xmlns:p14="http://schemas.microsoft.com/office/powerpoint/2010/main" val="40802217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334" y="7254240"/>
            <a:ext cx="12798266"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7178892"/>
            <a:ext cx="12798266"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52144" y="860146"/>
            <a:ext cx="10561320" cy="4041648"/>
          </a:xfrm>
        </p:spPr>
        <p:txBody>
          <a:bodyPr anchor="b" anchorCtr="0">
            <a:normAutofit/>
          </a:bodyPr>
          <a:lstStyle>
            <a:lvl1pPr>
              <a:lnSpc>
                <a:spcPct val="85000"/>
              </a:lnSpc>
              <a:defRPr sz="84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152144" y="5046878"/>
            <a:ext cx="10561320" cy="1295400"/>
          </a:xfrm>
        </p:spPr>
        <p:txBody>
          <a:bodyPr lIns="91440" rIns="91440" anchor="t" anchorCtr="0">
            <a:normAutofit/>
          </a:bodyPr>
          <a:lstStyle>
            <a:lvl1pPr marL="0" indent="0">
              <a:buNone/>
              <a:defRPr sz="2520" cap="all" spc="210" baseline="0">
                <a:solidFill>
                  <a:schemeClr val="tx2"/>
                </a:solidFill>
                <a:latin typeface="+mj-lt"/>
              </a:defRPr>
            </a:lvl1pPr>
            <a:lvl2pPr marL="480060" indent="0">
              <a:buNone/>
              <a:defRPr sz="1890">
                <a:solidFill>
                  <a:schemeClr val="tx1">
                    <a:tint val="75000"/>
                  </a:schemeClr>
                </a:solidFill>
              </a:defRPr>
            </a:lvl2pPr>
            <a:lvl3pPr marL="960120" indent="0">
              <a:buNone/>
              <a:defRPr sz="1680">
                <a:solidFill>
                  <a:schemeClr val="tx1">
                    <a:tint val="75000"/>
                  </a:schemeClr>
                </a:solidFill>
              </a:defRPr>
            </a:lvl3pPr>
            <a:lvl4pPr marL="1440180" indent="0">
              <a:buNone/>
              <a:defRPr sz="1470">
                <a:solidFill>
                  <a:schemeClr val="tx1">
                    <a:tint val="75000"/>
                  </a:schemeClr>
                </a:solidFill>
              </a:defRPr>
            </a:lvl4pPr>
            <a:lvl5pPr marL="1920240" indent="0">
              <a:buNone/>
              <a:defRPr sz="1470">
                <a:solidFill>
                  <a:schemeClr val="tx1">
                    <a:tint val="75000"/>
                  </a:schemeClr>
                </a:solidFill>
              </a:defRPr>
            </a:lvl5pPr>
            <a:lvl6pPr marL="2400300" indent="0">
              <a:buNone/>
              <a:defRPr sz="1470">
                <a:solidFill>
                  <a:schemeClr val="tx1">
                    <a:tint val="75000"/>
                  </a:schemeClr>
                </a:solidFill>
              </a:defRPr>
            </a:lvl6pPr>
            <a:lvl7pPr marL="2880360" indent="0">
              <a:buNone/>
              <a:defRPr sz="1470">
                <a:solidFill>
                  <a:schemeClr val="tx1">
                    <a:tint val="75000"/>
                  </a:schemeClr>
                </a:solidFill>
              </a:defRPr>
            </a:lvl7pPr>
            <a:lvl8pPr marL="3360420" indent="0">
              <a:buNone/>
              <a:defRPr sz="1470">
                <a:solidFill>
                  <a:schemeClr val="tx1">
                    <a:tint val="75000"/>
                  </a:schemeClr>
                </a:solidFill>
              </a:defRPr>
            </a:lvl8pPr>
            <a:lvl9pPr marL="3840480" indent="0">
              <a:buNone/>
              <a:defRPr sz="147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9F98B5-5C46-41B1-AE2B-4F33B976FC1B}" type="datetimeFigureOut">
              <a:rPr lang="en-US" smtClean="0"/>
              <a:t>4/13/2021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B99A44-93C1-46FF-B5BD-F463A1A00F5D}" type="slidenum">
              <a:rPr lang="en-US" smtClean="0"/>
              <a:t>‹#›</a:t>
            </a:fld>
            <a:endParaRPr lang="en-US" dirty="0"/>
          </a:p>
        </p:txBody>
      </p:sp>
      <p:cxnSp>
        <p:nvCxnSpPr>
          <p:cNvPr id="9" name="Straight Connector 8"/>
          <p:cNvCxnSpPr/>
          <p:nvPr/>
        </p:nvCxnSpPr>
        <p:spPr>
          <a:xfrm>
            <a:off x="1268041" y="4922520"/>
            <a:ext cx="1036929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46967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152144" y="324817"/>
            <a:ext cx="10561320" cy="164419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52144" y="2091832"/>
            <a:ext cx="5184648" cy="4559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8816" y="2091833"/>
            <a:ext cx="5184648" cy="45598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9F98B5-5C46-41B1-AE2B-4F33B976FC1B}" type="datetimeFigureOut">
              <a:rPr lang="en-US" smtClean="0"/>
              <a:t>4/13/2021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8B99A44-93C1-46FF-B5BD-F463A1A00F5D}" type="slidenum">
              <a:rPr lang="en-US" smtClean="0"/>
              <a:t>‹#›</a:t>
            </a:fld>
            <a:endParaRPr lang="en-US" dirty="0"/>
          </a:p>
        </p:txBody>
      </p:sp>
    </p:spTree>
    <p:extLst>
      <p:ext uri="{BB962C8B-B14F-4D97-AF65-F5344CB8AC3E}">
        <p14:creationId xmlns:p14="http://schemas.microsoft.com/office/powerpoint/2010/main" val="19455984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152144" y="324817"/>
            <a:ext cx="10561320" cy="164419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52144" y="2092192"/>
            <a:ext cx="5184648" cy="834453"/>
          </a:xfrm>
        </p:spPr>
        <p:txBody>
          <a:bodyPr lIns="91440" rIns="91440" anchor="ctr">
            <a:normAutofit/>
          </a:bodyPr>
          <a:lstStyle>
            <a:lvl1pPr marL="0" indent="0">
              <a:buNone/>
              <a:defRPr sz="2100" b="0" cap="all" baseline="0">
                <a:solidFill>
                  <a:schemeClr val="tx2"/>
                </a:solidFill>
              </a:defRPr>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a:t>Click to edit Master text styles</a:t>
            </a:r>
          </a:p>
        </p:txBody>
      </p:sp>
      <p:sp>
        <p:nvSpPr>
          <p:cNvPr id="4" name="Content Placeholder 3"/>
          <p:cNvSpPr>
            <a:spLocks noGrp="1"/>
          </p:cNvSpPr>
          <p:nvPr>
            <p:ph sz="half" idx="2"/>
          </p:nvPr>
        </p:nvSpPr>
        <p:spPr>
          <a:xfrm>
            <a:off x="1152144" y="2926646"/>
            <a:ext cx="5184648" cy="3724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8816" y="2092192"/>
            <a:ext cx="5184648" cy="834453"/>
          </a:xfrm>
        </p:spPr>
        <p:txBody>
          <a:bodyPr lIns="91440" rIns="91440" anchor="ctr">
            <a:normAutofit/>
          </a:bodyPr>
          <a:lstStyle>
            <a:lvl1pPr marL="0" indent="0">
              <a:buNone/>
              <a:defRPr sz="2100" b="0" cap="all" baseline="0">
                <a:solidFill>
                  <a:schemeClr val="tx2"/>
                </a:solidFill>
              </a:defRPr>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a:t>Click to edit Master text styles</a:t>
            </a:r>
          </a:p>
        </p:txBody>
      </p:sp>
      <p:sp>
        <p:nvSpPr>
          <p:cNvPr id="6" name="Content Placeholder 5"/>
          <p:cNvSpPr>
            <a:spLocks noGrp="1"/>
          </p:cNvSpPr>
          <p:nvPr>
            <p:ph sz="quarter" idx="4"/>
          </p:nvPr>
        </p:nvSpPr>
        <p:spPr>
          <a:xfrm>
            <a:off x="6528816" y="2926645"/>
            <a:ext cx="5184648" cy="3724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9F98B5-5C46-41B1-AE2B-4F33B976FC1B}" type="datetimeFigureOut">
              <a:rPr lang="en-US" smtClean="0"/>
              <a:t>4/13/2021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8B99A44-93C1-46FF-B5BD-F463A1A00F5D}" type="slidenum">
              <a:rPr lang="en-US" smtClean="0"/>
              <a:t>‹#›</a:t>
            </a:fld>
            <a:endParaRPr lang="en-US" dirty="0"/>
          </a:p>
        </p:txBody>
      </p:sp>
    </p:spTree>
    <p:extLst>
      <p:ext uri="{BB962C8B-B14F-4D97-AF65-F5344CB8AC3E}">
        <p14:creationId xmlns:p14="http://schemas.microsoft.com/office/powerpoint/2010/main" val="27447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9F98B5-5C46-41B1-AE2B-4F33B976FC1B}" type="datetimeFigureOut">
              <a:rPr lang="en-US" smtClean="0"/>
              <a:t>4/13/2021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8B99A44-93C1-46FF-B5BD-F463A1A00F5D}" type="slidenum">
              <a:rPr lang="en-US" smtClean="0"/>
              <a:t>‹#›</a:t>
            </a:fld>
            <a:endParaRPr lang="en-US" dirty="0"/>
          </a:p>
        </p:txBody>
      </p:sp>
    </p:spTree>
    <p:extLst>
      <p:ext uri="{BB962C8B-B14F-4D97-AF65-F5344CB8AC3E}">
        <p14:creationId xmlns:p14="http://schemas.microsoft.com/office/powerpoint/2010/main" val="7832229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334" y="7254240"/>
            <a:ext cx="12798266"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6" y="7178892"/>
            <a:ext cx="12798266"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79F98B5-5C46-41B1-AE2B-4F33B976FC1B}" type="datetimeFigureOut">
              <a:rPr lang="en-US" smtClean="0"/>
              <a:t>4/13/2021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8B99A44-93C1-46FF-B5BD-F463A1A00F5D}" type="slidenum">
              <a:rPr lang="en-US" smtClean="0"/>
              <a:t>‹#›</a:t>
            </a:fld>
            <a:endParaRPr lang="en-US" dirty="0"/>
          </a:p>
        </p:txBody>
      </p:sp>
    </p:spTree>
    <p:extLst>
      <p:ext uri="{BB962C8B-B14F-4D97-AF65-F5344CB8AC3E}">
        <p14:creationId xmlns:p14="http://schemas.microsoft.com/office/powerpoint/2010/main" val="1630153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737DAD4E-EBA8-4254-9196-603FBB27EDC1}" type="datetimeFigureOut">
              <a:rPr lang="en-US" smtClean="0"/>
              <a:t>4/13/2021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5E355906-6B5E-43F9-981D-8B8E1231FAA0}" type="slidenum">
              <a:rPr lang="en-US" smtClean="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7" y="0"/>
            <a:ext cx="4253331" cy="777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242075" y="0"/>
            <a:ext cx="67208" cy="777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80060" y="673607"/>
            <a:ext cx="3360420" cy="2590800"/>
          </a:xfrm>
        </p:spPr>
        <p:txBody>
          <a:bodyPr anchor="b">
            <a:normAutofit/>
          </a:bodyPr>
          <a:lstStyle>
            <a:lvl1pPr>
              <a:defRPr sz="378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040630" y="829056"/>
            <a:ext cx="6816852" cy="5958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80060" y="3316224"/>
            <a:ext cx="3360420" cy="3829674"/>
          </a:xfrm>
        </p:spPr>
        <p:txBody>
          <a:bodyPr lIns="91440" rIns="91440">
            <a:normAutofit/>
          </a:bodyPr>
          <a:lstStyle>
            <a:lvl1pPr marL="0" indent="0">
              <a:buNone/>
              <a:defRPr sz="1575">
                <a:solidFill>
                  <a:srgbClr val="FFFFFF"/>
                </a:solidFill>
              </a:defRPr>
            </a:lvl1pPr>
            <a:lvl2pPr marL="480060" indent="0">
              <a:buNone/>
              <a:defRPr sz="1260"/>
            </a:lvl2pPr>
            <a:lvl3pPr marL="960120" indent="0">
              <a:buNone/>
              <a:defRPr sz="1050"/>
            </a:lvl3pPr>
            <a:lvl4pPr marL="1440180" indent="0">
              <a:buNone/>
              <a:defRPr sz="945"/>
            </a:lvl4pPr>
            <a:lvl5pPr marL="1920240" indent="0">
              <a:buNone/>
              <a:defRPr sz="945"/>
            </a:lvl5pPr>
            <a:lvl6pPr marL="2400300" indent="0">
              <a:buNone/>
              <a:defRPr sz="945"/>
            </a:lvl6pPr>
            <a:lvl7pPr marL="2880360" indent="0">
              <a:buNone/>
              <a:defRPr sz="945"/>
            </a:lvl7pPr>
            <a:lvl8pPr marL="3360420" indent="0">
              <a:buNone/>
              <a:defRPr sz="945"/>
            </a:lvl8pPr>
            <a:lvl9pPr marL="3840480" indent="0">
              <a:buNone/>
              <a:defRPr sz="945"/>
            </a:lvl9pPr>
          </a:lstStyle>
          <a:p>
            <a:pPr lvl="0"/>
            <a:r>
              <a:rPr lang="en-US"/>
              <a:t>Click to edit Master text styles</a:t>
            </a:r>
          </a:p>
        </p:txBody>
      </p:sp>
      <p:sp>
        <p:nvSpPr>
          <p:cNvPr id="5" name="Date Placeholder 4"/>
          <p:cNvSpPr>
            <a:spLocks noGrp="1"/>
          </p:cNvSpPr>
          <p:nvPr>
            <p:ph type="dt" sz="half" idx="10"/>
          </p:nvPr>
        </p:nvSpPr>
        <p:spPr>
          <a:xfrm>
            <a:off x="488787" y="7321090"/>
            <a:ext cx="2749436" cy="413808"/>
          </a:xfrm>
        </p:spPr>
        <p:txBody>
          <a:bodyPr/>
          <a:lstStyle>
            <a:lvl1pPr algn="l">
              <a:defRPr/>
            </a:lvl1pPr>
          </a:lstStyle>
          <a:p>
            <a:fld id="{D79F98B5-5C46-41B1-AE2B-4F33B976FC1B}" type="datetimeFigureOut">
              <a:rPr lang="en-US" smtClean="0"/>
              <a:t>4/13/2021</a:t>
            </a:fld>
            <a:endParaRPr lang="en-US" dirty="0"/>
          </a:p>
        </p:txBody>
      </p:sp>
      <p:sp>
        <p:nvSpPr>
          <p:cNvPr id="6" name="Footer Placeholder 5"/>
          <p:cNvSpPr>
            <a:spLocks noGrp="1"/>
          </p:cNvSpPr>
          <p:nvPr>
            <p:ph type="ftr" sz="quarter" idx="11"/>
          </p:nvPr>
        </p:nvSpPr>
        <p:spPr>
          <a:xfrm>
            <a:off x="5040630" y="7321090"/>
            <a:ext cx="4880610" cy="413808"/>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8B99A44-93C1-46FF-B5BD-F463A1A00F5D}" type="slidenum">
              <a:rPr lang="en-US" smtClean="0"/>
              <a:t>‹#›</a:t>
            </a:fld>
            <a:endParaRPr lang="en-US" dirty="0"/>
          </a:p>
        </p:txBody>
      </p:sp>
    </p:spTree>
    <p:extLst>
      <p:ext uri="{BB962C8B-B14F-4D97-AF65-F5344CB8AC3E}">
        <p14:creationId xmlns:p14="http://schemas.microsoft.com/office/powerpoint/2010/main" val="24020397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5613400"/>
            <a:ext cx="12798266" cy="215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6" y="5570420"/>
            <a:ext cx="12798266"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52145" y="5751576"/>
            <a:ext cx="10619327" cy="932688"/>
          </a:xfrm>
        </p:spPr>
        <p:txBody>
          <a:bodyPr tIns="0" bIns="0" anchor="b">
            <a:noAutofit/>
          </a:bodyPr>
          <a:lstStyle>
            <a:lvl1pPr>
              <a:defRPr sz="378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6" y="0"/>
            <a:ext cx="12801584" cy="5570419"/>
          </a:xfrm>
          <a:solidFill>
            <a:schemeClr val="bg2">
              <a:lumMod val="90000"/>
            </a:schemeClr>
          </a:solidFill>
        </p:spPr>
        <p:txBody>
          <a:bodyPr lIns="457200" tIns="457200" anchor="t"/>
          <a:lstStyle>
            <a:lvl1pPr marL="0" indent="0">
              <a:buNone/>
              <a:defRPr sz="3360"/>
            </a:lvl1pPr>
            <a:lvl2pPr marL="480060" indent="0">
              <a:buNone/>
              <a:defRPr sz="2940"/>
            </a:lvl2pPr>
            <a:lvl3pPr marL="960120" indent="0">
              <a:buNone/>
              <a:defRPr sz="2520"/>
            </a:lvl3pPr>
            <a:lvl4pPr marL="1440180" indent="0">
              <a:buNone/>
              <a:defRPr sz="2100"/>
            </a:lvl4pPr>
            <a:lvl5pPr marL="1920240" indent="0">
              <a:buNone/>
              <a:defRPr sz="2100"/>
            </a:lvl5pPr>
            <a:lvl6pPr marL="2400300" indent="0">
              <a:buNone/>
              <a:defRPr sz="2100"/>
            </a:lvl6pPr>
            <a:lvl7pPr marL="2880360" indent="0">
              <a:buNone/>
              <a:defRPr sz="2100"/>
            </a:lvl7pPr>
            <a:lvl8pPr marL="3360420" indent="0">
              <a:buNone/>
              <a:defRPr sz="2100"/>
            </a:lvl8pPr>
            <a:lvl9pPr marL="3840480" indent="0">
              <a:buNone/>
              <a:defRPr sz="2100"/>
            </a:lvl9pPr>
          </a:lstStyle>
          <a:p>
            <a:r>
              <a:rPr lang="en-US"/>
              <a:t>Click icon to add picture</a:t>
            </a:r>
            <a:endParaRPr lang="en-US" dirty="0"/>
          </a:p>
        </p:txBody>
      </p:sp>
      <p:sp>
        <p:nvSpPr>
          <p:cNvPr id="4" name="Text Placeholder 3"/>
          <p:cNvSpPr>
            <a:spLocks noGrp="1"/>
          </p:cNvSpPr>
          <p:nvPr>
            <p:ph type="body" sz="half" idx="2"/>
          </p:nvPr>
        </p:nvSpPr>
        <p:spPr>
          <a:xfrm>
            <a:off x="1152144" y="6694627"/>
            <a:ext cx="10618927" cy="673608"/>
          </a:xfrm>
        </p:spPr>
        <p:txBody>
          <a:bodyPr lIns="91440" tIns="0" rIns="91440" bIns="0">
            <a:normAutofit/>
          </a:bodyPr>
          <a:lstStyle>
            <a:lvl1pPr marL="0" indent="0">
              <a:spcBef>
                <a:spcPts val="0"/>
              </a:spcBef>
              <a:spcAft>
                <a:spcPts val="630"/>
              </a:spcAft>
              <a:buNone/>
              <a:defRPr sz="1575">
                <a:solidFill>
                  <a:srgbClr val="FFFFFF"/>
                </a:solidFill>
              </a:defRPr>
            </a:lvl1pPr>
            <a:lvl2pPr marL="480060" indent="0">
              <a:buNone/>
              <a:defRPr sz="1260"/>
            </a:lvl2pPr>
            <a:lvl3pPr marL="960120" indent="0">
              <a:buNone/>
              <a:defRPr sz="1050"/>
            </a:lvl3pPr>
            <a:lvl4pPr marL="1440180" indent="0">
              <a:buNone/>
              <a:defRPr sz="945"/>
            </a:lvl4pPr>
            <a:lvl5pPr marL="1920240" indent="0">
              <a:buNone/>
              <a:defRPr sz="945"/>
            </a:lvl5pPr>
            <a:lvl6pPr marL="2400300" indent="0">
              <a:buNone/>
              <a:defRPr sz="945"/>
            </a:lvl6pPr>
            <a:lvl7pPr marL="2880360" indent="0">
              <a:buNone/>
              <a:defRPr sz="945"/>
            </a:lvl7pPr>
            <a:lvl8pPr marL="3360420" indent="0">
              <a:buNone/>
              <a:defRPr sz="945"/>
            </a:lvl8pPr>
            <a:lvl9pPr marL="3840480" indent="0">
              <a:buNone/>
              <a:defRPr sz="945"/>
            </a:lvl9pPr>
          </a:lstStyle>
          <a:p>
            <a:pPr lvl="0"/>
            <a:r>
              <a:rPr lang="en-US"/>
              <a:t>Click to edit Master text styles</a:t>
            </a:r>
          </a:p>
        </p:txBody>
      </p:sp>
      <p:sp>
        <p:nvSpPr>
          <p:cNvPr id="5" name="Date Placeholder 4"/>
          <p:cNvSpPr>
            <a:spLocks noGrp="1"/>
          </p:cNvSpPr>
          <p:nvPr>
            <p:ph type="dt" sz="half" idx="10"/>
          </p:nvPr>
        </p:nvSpPr>
        <p:spPr/>
        <p:txBody>
          <a:bodyPr/>
          <a:lstStyle/>
          <a:p>
            <a:fld id="{D79F98B5-5C46-41B1-AE2B-4F33B976FC1B}" type="datetimeFigureOut">
              <a:rPr lang="en-US" smtClean="0"/>
              <a:t>4/13/2021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8B99A44-93C1-46FF-B5BD-F463A1A00F5D}" type="slidenum">
              <a:rPr lang="en-US" smtClean="0"/>
              <a:t>‹#›</a:t>
            </a:fld>
            <a:endParaRPr lang="en-US" dirty="0"/>
          </a:p>
        </p:txBody>
      </p:sp>
    </p:spTree>
    <p:extLst>
      <p:ext uri="{BB962C8B-B14F-4D97-AF65-F5344CB8AC3E}">
        <p14:creationId xmlns:p14="http://schemas.microsoft.com/office/powerpoint/2010/main" val="2974393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9F98B5-5C46-41B1-AE2B-4F33B976FC1B}" type="datetimeFigureOut">
              <a:rPr lang="en-US" smtClean="0"/>
              <a:t>4/13/2021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B99A44-93C1-46FF-B5BD-F463A1A00F5D}" type="slidenum">
              <a:rPr lang="en-US" smtClean="0"/>
              <a:t>‹#›</a:t>
            </a:fld>
            <a:endParaRPr lang="en-US" dirty="0"/>
          </a:p>
        </p:txBody>
      </p:sp>
    </p:spTree>
    <p:extLst>
      <p:ext uri="{BB962C8B-B14F-4D97-AF65-F5344CB8AC3E}">
        <p14:creationId xmlns:p14="http://schemas.microsoft.com/office/powerpoint/2010/main" val="34931194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334" y="7254240"/>
            <a:ext cx="12798266"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7178892"/>
            <a:ext cx="12798266"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1145" y="467276"/>
            <a:ext cx="2760345" cy="652788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80110" y="467276"/>
            <a:ext cx="8121015" cy="6527884"/>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9F98B5-5C46-41B1-AE2B-4F33B976FC1B}" type="datetimeFigureOut">
              <a:rPr lang="en-US" smtClean="0"/>
              <a:t>4/13/2021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B99A44-93C1-46FF-B5BD-F463A1A00F5D}" type="slidenum">
              <a:rPr lang="en-US" smtClean="0"/>
              <a:t>‹#›</a:t>
            </a:fld>
            <a:endParaRPr lang="en-US" dirty="0"/>
          </a:p>
        </p:txBody>
      </p:sp>
    </p:spTree>
    <p:extLst>
      <p:ext uri="{BB962C8B-B14F-4D97-AF65-F5344CB8AC3E}">
        <p14:creationId xmlns:p14="http://schemas.microsoft.com/office/powerpoint/2010/main" val="509196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7DAD4E-EBA8-4254-9196-603FBB27EDC1}" type="datetimeFigureOut">
              <a:rPr lang="en-US" smtClean="0"/>
              <a:t>4/13/2021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1" y="7081520"/>
            <a:ext cx="746760" cy="431800"/>
          </a:xfrm>
        </p:spPr>
        <p:txBody>
          <a:bodyPr/>
          <a:lstStyle>
            <a:lvl1pPr>
              <a:defRPr>
                <a:solidFill>
                  <a:schemeClr val="tx2"/>
                </a:solidFill>
              </a:defRPr>
            </a:lvl1pPr>
          </a:lstStyle>
          <a:p>
            <a:fld id="{5E355906-6B5E-43F9-981D-8B8E1231FAA0}"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3443" y="309458"/>
            <a:ext cx="11308080" cy="985943"/>
          </a:xfrm>
        </p:spPr>
        <p:txBody>
          <a:bodyPr anchor="ctr"/>
          <a:lstStyle>
            <a:lvl1pPr algn="l">
              <a:buNone/>
              <a:defRPr sz="5700" b="0"/>
            </a:lvl1pPr>
          </a:lstStyle>
          <a:p>
            <a:r>
              <a:rPr kumimoji="0" lang="en-US"/>
              <a:t>Click to edit Master title style</a:t>
            </a:r>
          </a:p>
        </p:txBody>
      </p:sp>
      <p:sp>
        <p:nvSpPr>
          <p:cNvPr id="5" name="Date Placeholder 4"/>
          <p:cNvSpPr>
            <a:spLocks noGrp="1"/>
          </p:cNvSpPr>
          <p:nvPr>
            <p:ph type="dt" sz="half" idx="10"/>
          </p:nvPr>
        </p:nvSpPr>
        <p:spPr/>
        <p:txBody>
          <a:bodyPr/>
          <a:lstStyle/>
          <a:p>
            <a:fld id="{737DAD4E-EBA8-4254-9196-603FBB27EDC1}" type="datetimeFigureOut">
              <a:rPr lang="en-US" smtClean="0"/>
              <a:t>4/13/2021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5E355906-6B5E-43F9-981D-8B8E1231FAA0}" type="slidenum">
              <a:rPr lang="en-US" smtClean="0"/>
              <a:t>‹#›</a:t>
            </a:fld>
            <a:endParaRPr lang="en-US" dirty="0"/>
          </a:p>
        </p:txBody>
      </p:sp>
      <p:sp>
        <p:nvSpPr>
          <p:cNvPr id="3" name="Text Placeholder 2"/>
          <p:cNvSpPr>
            <a:spLocks noGrp="1"/>
          </p:cNvSpPr>
          <p:nvPr>
            <p:ph type="body" idx="2"/>
          </p:nvPr>
        </p:nvSpPr>
        <p:spPr>
          <a:xfrm>
            <a:off x="853440" y="1986280"/>
            <a:ext cx="2240280" cy="492252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75976" tIns="234634" rIns="175976" bIns="117318"/>
          <a:lstStyle>
            <a:lvl1pPr marL="0" indent="0">
              <a:spcAft>
                <a:spcPts val="1286"/>
              </a:spcAft>
              <a:buNone/>
              <a:defRPr sz="2300"/>
            </a:lvl1pPr>
            <a:lvl2pPr>
              <a:buNone/>
              <a:defRPr sz="1500"/>
            </a:lvl2pPr>
            <a:lvl3pPr>
              <a:buNone/>
              <a:defRPr sz="1300"/>
            </a:lvl3pPr>
            <a:lvl4pPr>
              <a:buNone/>
              <a:defRPr sz="1200"/>
            </a:lvl4pPr>
            <a:lvl5pPr>
              <a:buNone/>
              <a:defRPr sz="12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307080" y="1986280"/>
            <a:ext cx="8961120" cy="500888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40280" y="6217920"/>
            <a:ext cx="10241280" cy="777240"/>
          </a:xfrm>
        </p:spPr>
        <p:txBody>
          <a:bodyPr/>
          <a:lstStyle>
            <a:lvl1pPr marL="0" indent="0">
              <a:buFontTx/>
              <a:buNone/>
              <a:defRPr sz="2200"/>
            </a:lvl1pPr>
            <a:lvl2pPr>
              <a:buFontTx/>
              <a:buNone/>
              <a:defRPr sz="1500"/>
            </a:lvl2pPr>
            <a:lvl3pPr>
              <a:buFontTx/>
              <a:buNone/>
              <a:defRPr sz="1300"/>
            </a:lvl3pPr>
            <a:lvl4pPr>
              <a:buFontTx/>
              <a:buNone/>
              <a:defRPr sz="1200"/>
            </a:lvl4pPr>
            <a:lvl5pPr>
              <a:buFontTx/>
              <a:buNone/>
              <a:defRPr sz="1200"/>
            </a:lvl5pPr>
          </a:lstStyle>
          <a:p>
            <a:pPr lvl="0" eaLnBrk="1" latinLnBrk="0" hangingPunct="1"/>
            <a:r>
              <a:rPr kumimoji="0" lang="en-US"/>
              <a:t>Click to edit Master text styles</a:t>
            </a:r>
          </a:p>
        </p:txBody>
      </p:sp>
      <p:sp>
        <p:nvSpPr>
          <p:cNvPr id="8" name="Rectangle 7"/>
          <p:cNvSpPr/>
          <p:nvPr/>
        </p:nvSpPr>
        <p:spPr bwMode="white">
          <a:xfrm>
            <a:off x="-12802" y="5181600"/>
            <a:ext cx="12801600" cy="100523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9" name="Rectangle 8"/>
          <p:cNvSpPr/>
          <p:nvPr/>
        </p:nvSpPr>
        <p:spPr>
          <a:xfrm>
            <a:off x="-12802" y="5285232"/>
            <a:ext cx="2048256" cy="80833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10" name="Rectangle 9"/>
          <p:cNvSpPr/>
          <p:nvPr/>
        </p:nvSpPr>
        <p:spPr>
          <a:xfrm>
            <a:off x="2163470" y="5274869"/>
            <a:ext cx="10638130" cy="80833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2" name="Title 1"/>
          <p:cNvSpPr>
            <a:spLocks noGrp="1"/>
          </p:cNvSpPr>
          <p:nvPr>
            <p:ph type="title"/>
          </p:nvPr>
        </p:nvSpPr>
        <p:spPr>
          <a:xfrm>
            <a:off x="2240280" y="5267960"/>
            <a:ext cx="10241280" cy="777240"/>
          </a:xfrm>
        </p:spPr>
        <p:txBody>
          <a:bodyPr anchor="ctr"/>
          <a:lstStyle>
            <a:lvl1pPr algn="l">
              <a:buNone/>
              <a:defRPr sz="3600" b="0">
                <a:solidFill>
                  <a:srgbClr val="FFFFFF"/>
                </a:solidFill>
              </a:defRPr>
            </a:lvl1pPr>
          </a:lstStyle>
          <a:p>
            <a:r>
              <a:rPr kumimoji="0" lang="en-US"/>
              <a:t>Click to edit Master title style</a:t>
            </a:r>
          </a:p>
        </p:txBody>
      </p:sp>
      <p:sp>
        <p:nvSpPr>
          <p:cNvPr id="11" name="Rectangle 10"/>
          <p:cNvSpPr/>
          <p:nvPr/>
        </p:nvSpPr>
        <p:spPr bwMode="white">
          <a:xfrm>
            <a:off x="2026920" y="0"/>
            <a:ext cx="140818" cy="778276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12" name="Date Placeholder 11"/>
          <p:cNvSpPr>
            <a:spLocks noGrp="1"/>
          </p:cNvSpPr>
          <p:nvPr>
            <p:ph type="dt" sz="half" idx="10"/>
          </p:nvPr>
        </p:nvSpPr>
        <p:spPr>
          <a:xfrm>
            <a:off x="8747760" y="7081670"/>
            <a:ext cx="3733800" cy="413808"/>
          </a:xfrm>
        </p:spPr>
        <p:txBody>
          <a:bodyPr rtlCol="0"/>
          <a:lstStyle/>
          <a:p>
            <a:fld id="{737DAD4E-EBA8-4254-9196-603FBB27EDC1}" type="datetimeFigureOut">
              <a:rPr lang="en-US" smtClean="0"/>
              <a:t>4/13/2021</a:t>
            </a:fld>
            <a:endParaRPr lang="en-US" dirty="0"/>
          </a:p>
        </p:txBody>
      </p:sp>
      <p:sp>
        <p:nvSpPr>
          <p:cNvPr id="13" name="Slide Number Placeholder 12"/>
          <p:cNvSpPr>
            <a:spLocks noGrp="1"/>
          </p:cNvSpPr>
          <p:nvPr>
            <p:ph type="sldNum" sz="quarter" idx="11"/>
          </p:nvPr>
        </p:nvSpPr>
        <p:spPr>
          <a:xfrm>
            <a:off x="0" y="5289550"/>
            <a:ext cx="2026920" cy="752055"/>
          </a:xfrm>
        </p:spPr>
        <p:txBody>
          <a:bodyPr rtlCol="0"/>
          <a:lstStyle>
            <a:lvl1pPr>
              <a:defRPr sz="3600"/>
            </a:lvl1pPr>
          </a:lstStyle>
          <a:p>
            <a:fld id="{5E355906-6B5E-43F9-981D-8B8E1231FAA0}" type="slidenum">
              <a:rPr lang="en-US" smtClean="0"/>
              <a:t>‹#›</a:t>
            </a:fld>
            <a:endParaRPr lang="en-US" dirty="0"/>
          </a:p>
        </p:txBody>
      </p:sp>
      <p:sp>
        <p:nvSpPr>
          <p:cNvPr id="14" name="Footer Placeholder 13"/>
          <p:cNvSpPr>
            <a:spLocks noGrp="1"/>
          </p:cNvSpPr>
          <p:nvPr>
            <p:ph type="ftr" sz="quarter" idx="12"/>
          </p:nvPr>
        </p:nvSpPr>
        <p:spPr>
          <a:xfrm>
            <a:off x="2240280" y="7081449"/>
            <a:ext cx="6400800" cy="413808"/>
          </a:xfrm>
        </p:spPr>
        <p:txBody>
          <a:bodyPr rtlCol="0"/>
          <a:lstStyle/>
          <a:p>
            <a:endParaRPr lang="en-US" dirty="0"/>
          </a:p>
        </p:txBody>
      </p:sp>
      <p:sp>
        <p:nvSpPr>
          <p:cNvPr id="3" name="Picture Placeholder 2"/>
          <p:cNvSpPr>
            <a:spLocks noGrp="1"/>
          </p:cNvSpPr>
          <p:nvPr>
            <p:ph type="pic" idx="1"/>
          </p:nvPr>
        </p:nvSpPr>
        <p:spPr>
          <a:xfrm>
            <a:off x="2184806" y="0"/>
            <a:ext cx="10616794" cy="5178146"/>
          </a:xfrm>
          <a:solidFill>
            <a:schemeClr val="accent1">
              <a:tint val="40000"/>
            </a:schemeClr>
          </a:solidFill>
          <a:ln>
            <a:noFill/>
          </a:ln>
        </p:spPr>
        <p:txBody>
          <a:bodyPr/>
          <a:lstStyle>
            <a:lvl1pPr marL="0" indent="0">
              <a:buNone/>
              <a:defRPr sz="4100"/>
            </a:lvl1pPr>
          </a:lstStyle>
          <a:p>
            <a:r>
              <a:rPr kumimoji="0" lang="en-US" dirty="0"/>
              <a:t>Click icon to add picture</a:t>
            </a: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5.emf"/><Relationship Id="rId5" Type="http://schemas.openxmlformats.org/officeDocument/2006/relationships/slideLayout" Target="../slideLayouts/slideLayout32.xml"/><Relationship Id="rId10" Type="http://schemas.openxmlformats.org/officeDocument/2006/relationships/theme" Target="../theme/theme3.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image" Target="../media/image5.emf"/><Relationship Id="rId4" Type="http://schemas.openxmlformats.org/officeDocument/2006/relationships/slideLayout" Target="../slideLayouts/slideLayout4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image" Target="../media/image5.emf"/><Relationship Id="rId4" Type="http://schemas.openxmlformats.org/officeDocument/2006/relationships/slideLayout" Target="../slideLayouts/slideLayout4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53440" y="259080"/>
            <a:ext cx="11414760" cy="1122680"/>
          </a:xfrm>
          <a:prstGeom prst="rect">
            <a:avLst/>
          </a:prstGeom>
        </p:spPr>
        <p:txBody>
          <a:bodyPr vert="horz" lIns="117318" tIns="58660" rIns="117318" bIns="58660" anchor="ctr">
            <a:normAutofit/>
          </a:bodyPr>
          <a:lstStyle/>
          <a:p>
            <a:r>
              <a:rPr kumimoji="0" lang="en-US"/>
              <a:t>Click to edit Master title style</a:t>
            </a:r>
          </a:p>
        </p:txBody>
      </p:sp>
      <p:sp>
        <p:nvSpPr>
          <p:cNvPr id="13" name="Text Placeholder 12"/>
          <p:cNvSpPr>
            <a:spLocks noGrp="1"/>
          </p:cNvSpPr>
          <p:nvPr>
            <p:ph type="body" idx="1"/>
          </p:nvPr>
        </p:nvSpPr>
        <p:spPr>
          <a:xfrm>
            <a:off x="857709" y="1813560"/>
            <a:ext cx="11414760" cy="5129784"/>
          </a:xfrm>
          <a:prstGeom prst="rect">
            <a:avLst/>
          </a:prstGeom>
        </p:spPr>
        <p:txBody>
          <a:bodyPr vert="horz" lIns="117318" tIns="58660" rIns="117318" bIns="5866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4400" y="7081670"/>
            <a:ext cx="3733800" cy="413808"/>
          </a:xfrm>
          <a:prstGeom prst="rect">
            <a:avLst/>
          </a:prstGeom>
        </p:spPr>
        <p:txBody>
          <a:bodyPr vert="horz" lIns="117318" tIns="58660" rIns="117318" bIns="58660" anchor="ctr" anchorCtr="0"/>
          <a:lstStyle>
            <a:lvl1pPr algn="l" eaLnBrk="1" latinLnBrk="0" hangingPunct="1">
              <a:defRPr kumimoji="0" sz="1800">
                <a:solidFill>
                  <a:schemeClr val="tx2"/>
                </a:solidFill>
              </a:defRPr>
            </a:lvl1pPr>
          </a:lstStyle>
          <a:p>
            <a:fld id="{737DAD4E-EBA8-4254-9196-603FBB27EDC1}" type="datetimeFigureOut">
              <a:rPr lang="en-US" smtClean="0"/>
              <a:t>4/13/2021</a:t>
            </a:fld>
            <a:endParaRPr lang="en-US" dirty="0"/>
          </a:p>
        </p:txBody>
      </p:sp>
      <p:sp>
        <p:nvSpPr>
          <p:cNvPr id="3" name="Footer Placeholder 2"/>
          <p:cNvSpPr>
            <a:spLocks noGrp="1"/>
          </p:cNvSpPr>
          <p:nvPr>
            <p:ph type="ftr" sz="quarter" idx="3"/>
          </p:nvPr>
        </p:nvSpPr>
        <p:spPr>
          <a:xfrm>
            <a:off x="853472" y="7081449"/>
            <a:ext cx="7589516" cy="413808"/>
          </a:xfrm>
          <a:prstGeom prst="rect">
            <a:avLst/>
          </a:prstGeom>
        </p:spPr>
        <p:txBody>
          <a:bodyPr vert="horz" lIns="117318" tIns="58660" rIns="117318" bIns="58660" anchor="ctr"/>
          <a:lstStyle>
            <a:lvl1pPr algn="r" eaLnBrk="1" latinLnBrk="0" hangingPunct="1">
              <a:defRPr kumimoji="0" sz="1800">
                <a:solidFill>
                  <a:schemeClr val="tx2"/>
                </a:solidFill>
              </a:defRPr>
            </a:lvl1pPr>
          </a:lstStyle>
          <a:p>
            <a:endParaRPr lang="en-US" dirty="0"/>
          </a:p>
        </p:txBody>
      </p:sp>
      <p:sp>
        <p:nvSpPr>
          <p:cNvPr id="7" name="Rectangle 6"/>
          <p:cNvSpPr/>
          <p:nvPr/>
        </p:nvSpPr>
        <p:spPr bwMode="white">
          <a:xfrm>
            <a:off x="0" y="1399032"/>
            <a:ext cx="12801600" cy="3627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8" name="Rectangle 7"/>
          <p:cNvSpPr/>
          <p:nvPr/>
        </p:nvSpPr>
        <p:spPr>
          <a:xfrm>
            <a:off x="1" y="1450848"/>
            <a:ext cx="746760" cy="25908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9" name="Rectangle 8"/>
          <p:cNvSpPr/>
          <p:nvPr/>
        </p:nvSpPr>
        <p:spPr>
          <a:xfrm>
            <a:off x="826771" y="1450848"/>
            <a:ext cx="11974830" cy="25908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17318" tIns="58660" rIns="117318" bIns="58660"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1" y="1441856"/>
            <a:ext cx="746760" cy="277073"/>
          </a:xfrm>
          <a:prstGeom prst="rect">
            <a:avLst/>
          </a:prstGeom>
        </p:spPr>
        <p:txBody>
          <a:bodyPr vert="horz" lIns="117318" tIns="58660" rIns="117318" bIns="58660" anchor="ctr" anchorCtr="0">
            <a:normAutofit/>
          </a:bodyPr>
          <a:lstStyle>
            <a:lvl1pPr algn="ctr" eaLnBrk="1" latinLnBrk="0" hangingPunct="1">
              <a:defRPr kumimoji="0" sz="1800" b="1">
                <a:solidFill>
                  <a:srgbClr val="FFFFFF"/>
                </a:solidFill>
              </a:defRPr>
            </a:lvl1pPr>
          </a:lstStyle>
          <a:p>
            <a:fld id="{5E355906-6B5E-43F9-981D-8B8E1231FAA0}"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700" kern="1200">
          <a:solidFill>
            <a:schemeClr val="tx2"/>
          </a:solidFill>
          <a:latin typeface="+mj-lt"/>
          <a:ea typeface="+mj-ea"/>
          <a:cs typeface="+mj-cs"/>
        </a:defRPr>
      </a:lvl1pPr>
    </p:titleStyle>
    <p:bodyStyle>
      <a:lvl1pPr marL="410613" indent="-410613" algn="l" rtl="0" eaLnBrk="1" latinLnBrk="0" hangingPunct="1">
        <a:spcBef>
          <a:spcPts val="900"/>
        </a:spcBef>
        <a:buClr>
          <a:schemeClr val="accent2"/>
        </a:buClr>
        <a:buSzPct val="60000"/>
        <a:buFont typeface="Wingdings"/>
        <a:buChar char=""/>
        <a:defRPr kumimoji="0" sz="3700" kern="1200">
          <a:solidFill>
            <a:schemeClr val="tx1"/>
          </a:solidFill>
          <a:latin typeface="+mn-lt"/>
          <a:ea typeface="+mn-ea"/>
          <a:cs typeface="+mn-cs"/>
        </a:defRPr>
      </a:lvl1pPr>
      <a:lvl2pPr marL="821223" indent="-351953" algn="l" rtl="0" eaLnBrk="1" latinLnBrk="0" hangingPunct="1">
        <a:spcBef>
          <a:spcPts val="707"/>
        </a:spcBef>
        <a:buClr>
          <a:schemeClr val="accent1"/>
        </a:buClr>
        <a:buSzPct val="70000"/>
        <a:buFont typeface="Wingdings 2"/>
        <a:buChar char=""/>
        <a:defRPr kumimoji="0" sz="3300" kern="1200">
          <a:solidFill>
            <a:schemeClr val="tx1"/>
          </a:solidFill>
          <a:latin typeface="+mn-lt"/>
          <a:ea typeface="+mn-ea"/>
          <a:cs typeface="+mn-cs"/>
        </a:defRPr>
      </a:lvl2pPr>
      <a:lvl3pPr marL="1173170" indent="-293299" algn="l" rtl="0" eaLnBrk="1" latinLnBrk="0" hangingPunct="1">
        <a:spcBef>
          <a:spcPts val="643"/>
        </a:spcBef>
        <a:buClr>
          <a:schemeClr val="accent2"/>
        </a:buClr>
        <a:buSzPct val="75000"/>
        <a:buFont typeface="Wingdings"/>
        <a:buChar char=""/>
        <a:defRPr kumimoji="0" sz="3000" kern="1200">
          <a:solidFill>
            <a:schemeClr val="tx1"/>
          </a:solidFill>
          <a:latin typeface="+mn-lt"/>
          <a:ea typeface="+mn-ea"/>
          <a:cs typeface="+mn-cs"/>
        </a:defRPr>
      </a:lvl3pPr>
      <a:lvl4pPr marL="1759759" indent="-293299" algn="l" rtl="0" eaLnBrk="1" latinLnBrk="0" hangingPunct="1">
        <a:spcBef>
          <a:spcPts val="514"/>
        </a:spcBef>
        <a:buClr>
          <a:schemeClr val="accent3"/>
        </a:buClr>
        <a:buSzPct val="75000"/>
        <a:buFont typeface="Wingdings"/>
        <a:buChar char=""/>
        <a:defRPr kumimoji="0" sz="2600" kern="1200">
          <a:solidFill>
            <a:schemeClr val="tx1"/>
          </a:solidFill>
          <a:latin typeface="+mn-lt"/>
          <a:ea typeface="+mn-ea"/>
          <a:cs typeface="+mn-cs"/>
        </a:defRPr>
      </a:lvl4pPr>
      <a:lvl5pPr marL="2346343" indent="-293299" algn="l" rtl="0" eaLnBrk="1" latinLnBrk="0" hangingPunct="1">
        <a:spcBef>
          <a:spcPts val="514"/>
        </a:spcBef>
        <a:buClr>
          <a:schemeClr val="accent4"/>
        </a:buClr>
        <a:buSzPct val="65000"/>
        <a:buFont typeface="Wingdings"/>
        <a:buChar char=""/>
        <a:defRPr kumimoji="0" sz="2600" kern="1200">
          <a:solidFill>
            <a:schemeClr val="tx1"/>
          </a:solidFill>
          <a:latin typeface="+mn-lt"/>
          <a:ea typeface="+mn-ea"/>
          <a:cs typeface="+mn-cs"/>
        </a:defRPr>
      </a:lvl5pPr>
      <a:lvl6pPr marL="2698304" indent="-293299" algn="l" rtl="0" eaLnBrk="1" latinLnBrk="0" hangingPunct="1">
        <a:spcBef>
          <a:spcPct val="20000"/>
        </a:spcBef>
        <a:buClr>
          <a:schemeClr val="accent1"/>
        </a:buClr>
        <a:buFont typeface="Wingdings"/>
        <a:buChar char="§"/>
        <a:defRPr kumimoji="0" sz="2300" kern="1200" baseline="0">
          <a:solidFill>
            <a:schemeClr val="tx1"/>
          </a:solidFill>
          <a:latin typeface="+mn-lt"/>
          <a:ea typeface="+mn-ea"/>
          <a:cs typeface="+mn-cs"/>
        </a:defRPr>
      </a:lvl6pPr>
      <a:lvl7pPr marL="3050249" indent="-293299" algn="l" rtl="0" eaLnBrk="1" latinLnBrk="0" hangingPunct="1">
        <a:spcBef>
          <a:spcPct val="20000"/>
        </a:spcBef>
        <a:buClr>
          <a:schemeClr val="accent2"/>
        </a:buClr>
        <a:buFont typeface="Wingdings"/>
        <a:buChar char="§"/>
        <a:defRPr kumimoji="0" sz="2300" kern="1200" baseline="0">
          <a:solidFill>
            <a:schemeClr val="tx1"/>
          </a:solidFill>
          <a:latin typeface="+mn-lt"/>
          <a:ea typeface="+mn-ea"/>
          <a:cs typeface="+mn-cs"/>
        </a:defRPr>
      </a:lvl7pPr>
      <a:lvl8pPr marL="3402200" indent="-293299" algn="l" rtl="0" eaLnBrk="1" latinLnBrk="0" hangingPunct="1">
        <a:spcBef>
          <a:spcPct val="20000"/>
        </a:spcBef>
        <a:buClr>
          <a:schemeClr val="accent3"/>
        </a:buClr>
        <a:buFont typeface="Wingdings"/>
        <a:buChar char="§"/>
        <a:defRPr kumimoji="0" sz="2300" kern="1200" baseline="0">
          <a:solidFill>
            <a:schemeClr val="tx1"/>
          </a:solidFill>
          <a:latin typeface="+mn-lt"/>
          <a:ea typeface="+mn-ea"/>
          <a:cs typeface="+mn-cs"/>
        </a:defRPr>
      </a:lvl8pPr>
      <a:lvl9pPr marL="3754155" indent="-293299" algn="l" rtl="0" eaLnBrk="1" latinLnBrk="0" hangingPunct="1">
        <a:spcBef>
          <a:spcPct val="20000"/>
        </a:spcBef>
        <a:buClr>
          <a:schemeClr val="accent4"/>
        </a:buClr>
        <a:buFont typeface="Wingdings"/>
        <a:buChar char="§"/>
        <a:defRPr kumimoji="0" sz="23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86589" algn="l" rtl="0" eaLnBrk="1" latinLnBrk="0" hangingPunct="1">
        <a:defRPr kumimoji="0" kern="1200">
          <a:solidFill>
            <a:schemeClr val="tx1"/>
          </a:solidFill>
          <a:latin typeface="+mn-lt"/>
          <a:ea typeface="+mn-ea"/>
          <a:cs typeface="+mn-cs"/>
        </a:defRPr>
      </a:lvl2pPr>
      <a:lvl3pPr marL="1173170" algn="l" rtl="0" eaLnBrk="1" latinLnBrk="0" hangingPunct="1">
        <a:defRPr kumimoji="0" kern="1200">
          <a:solidFill>
            <a:schemeClr val="tx1"/>
          </a:solidFill>
          <a:latin typeface="+mn-lt"/>
          <a:ea typeface="+mn-ea"/>
          <a:cs typeface="+mn-cs"/>
        </a:defRPr>
      </a:lvl3pPr>
      <a:lvl4pPr marL="1759759" algn="l" rtl="0" eaLnBrk="1" latinLnBrk="0" hangingPunct="1">
        <a:defRPr kumimoji="0" kern="1200">
          <a:solidFill>
            <a:schemeClr val="tx1"/>
          </a:solidFill>
          <a:latin typeface="+mn-lt"/>
          <a:ea typeface="+mn-ea"/>
          <a:cs typeface="+mn-cs"/>
        </a:defRPr>
      </a:lvl4pPr>
      <a:lvl5pPr marL="2346343" algn="l" rtl="0" eaLnBrk="1" latinLnBrk="0" hangingPunct="1">
        <a:defRPr kumimoji="0" kern="1200">
          <a:solidFill>
            <a:schemeClr val="tx1"/>
          </a:solidFill>
          <a:latin typeface="+mn-lt"/>
          <a:ea typeface="+mn-ea"/>
          <a:cs typeface="+mn-cs"/>
        </a:defRPr>
      </a:lvl5pPr>
      <a:lvl6pPr marL="2932931" algn="l" rtl="0" eaLnBrk="1" latinLnBrk="0" hangingPunct="1">
        <a:defRPr kumimoji="0" kern="1200">
          <a:solidFill>
            <a:schemeClr val="tx1"/>
          </a:solidFill>
          <a:latin typeface="+mn-lt"/>
          <a:ea typeface="+mn-ea"/>
          <a:cs typeface="+mn-cs"/>
        </a:defRPr>
      </a:lvl6pPr>
      <a:lvl7pPr marL="3519515" algn="l" rtl="0" eaLnBrk="1" latinLnBrk="0" hangingPunct="1">
        <a:defRPr kumimoji="0" kern="1200">
          <a:solidFill>
            <a:schemeClr val="tx1"/>
          </a:solidFill>
          <a:latin typeface="+mn-lt"/>
          <a:ea typeface="+mn-ea"/>
          <a:cs typeface="+mn-cs"/>
        </a:defRPr>
      </a:lvl7pPr>
      <a:lvl8pPr marL="4106104" algn="l" rtl="0" eaLnBrk="1" latinLnBrk="0" hangingPunct="1">
        <a:defRPr kumimoji="0" kern="1200">
          <a:solidFill>
            <a:schemeClr val="tx1"/>
          </a:solidFill>
          <a:latin typeface="+mn-lt"/>
          <a:ea typeface="+mn-ea"/>
          <a:cs typeface="+mn-cs"/>
        </a:defRPr>
      </a:lvl8pPr>
      <a:lvl9pPr marL="4692687"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413836"/>
            <a:ext cx="11041380" cy="1502305"/>
          </a:xfrm>
          <a:prstGeom prst="rect">
            <a:avLst/>
          </a:prstGeom>
        </p:spPr>
        <p:txBody>
          <a:bodyPr vert="horz" lIns="117318" tIns="58660" rIns="117318" bIns="58660" rtlCol="0" anchor="ctr">
            <a:normAutofit/>
          </a:bodyPr>
          <a:lstStyle/>
          <a:p>
            <a:r>
              <a:rPr lang="en-US"/>
              <a:t>Click to edit Master title style</a:t>
            </a:r>
          </a:p>
        </p:txBody>
      </p:sp>
      <p:sp>
        <p:nvSpPr>
          <p:cNvPr id="3" name="Text Placeholder 2"/>
          <p:cNvSpPr>
            <a:spLocks noGrp="1"/>
          </p:cNvSpPr>
          <p:nvPr>
            <p:ph type="body" idx="1"/>
          </p:nvPr>
        </p:nvSpPr>
        <p:spPr>
          <a:xfrm>
            <a:off x="880110" y="2069042"/>
            <a:ext cx="11041380" cy="4931516"/>
          </a:xfrm>
          <a:prstGeom prst="rect">
            <a:avLst/>
          </a:prstGeom>
        </p:spPr>
        <p:txBody>
          <a:bodyPr vert="horz" lIns="117318" tIns="58660" rIns="117318" bIns="58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80110" y="7204013"/>
            <a:ext cx="2880360" cy="413808"/>
          </a:xfrm>
          <a:prstGeom prst="rect">
            <a:avLst/>
          </a:prstGeom>
        </p:spPr>
        <p:txBody>
          <a:bodyPr vert="horz" lIns="117318" tIns="58660" rIns="117318" bIns="5866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240530" y="7204013"/>
            <a:ext cx="4320540" cy="413808"/>
          </a:xfrm>
          <a:prstGeom prst="rect">
            <a:avLst/>
          </a:prstGeom>
        </p:spPr>
        <p:txBody>
          <a:bodyPr vert="horz" lIns="117318" tIns="58660" rIns="117318" bIns="5866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9041130" y="7204013"/>
            <a:ext cx="2880360" cy="413808"/>
          </a:xfrm>
          <a:prstGeom prst="rect">
            <a:avLst/>
          </a:prstGeom>
        </p:spPr>
        <p:txBody>
          <a:bodyPr vert="horz" lIns="117318" tIns="58660" rIns="117318" bIns="58660" rtlCol="0" anchor="ctr"/>
          <a:lstStyle>
            <a:lvl1pPr algn="r">
              <a:defRPr sz="1200">
                <a:solidFill>
                  <a:schemeClr val="tx1">
                    <a:tint val="75000"/>
                  </a:schemeClr>
                </a:solidFill>
              </a:defRPr>
            </a:lvl1pPr>
          </a:lstStyle>
          <a:p>
            <a:fld id="{11F27F3A-B3E9-41ED-AF8F-A365F10BB6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38371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Lst>
  <p:hf hdr="0" ftr="0" dt="0"/>
  <p:txStyles>
    <p:titleStyle>
      <a:lvl1pPr algn="l" defTabSz="879878"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219970" indent="-219970" algn="l" defTabSz="879878" rtl="0" eaLnBrk="1" latinLnBrk="0" hangingPunct="1">
        <a:lnSpc>
          <a:spcPct val="90000"/>
        </a:lnSpc>
        <a:spcBef>
          <a:spcPts val="964"/>
        </a:spcBef>
        <a:buFont typeface="Arial" panose="020B0604020202020204" pitchFamily="34" charset="0"/>
        <a:buChar char="•"/>
        <a:defRPr sz="2700" kern="1200">
          <a:solidFill>
            <a:schemeClr val="tx1"/>
          </a:solidFill>
          <a:latin typeface="+mn-lt"/>
          <a:ea typeface="+mn-ea"/>
          <a:cs typeface="+mn-cs"/>
        </a:defRPr>
      </a:lvl1pPr>
      <a:lvl2pPr marL="659911" indent="-219970" algn="l" defTabSz="879878" rtl="0" eaLnBrk="1" latinLnBrk="0" hangingPunct="1">
        <a:lnSpc>
          <a:spcPct val="90000"/>
        </a:lnSpc>
        <a:spcBef>
          <a:spcPts val="482"/>
        </a:spcBef>
        <a:buFont typeface="Arial" panose="020B0604020202020204" pitchFamily="34" charset="0"/>
        <a:buChar char="•"/>
        <a:defRPr sz="2300" kern="1200">
          <a:solidFill>
            <a:schemeClr val="tx1"/>
          </a:solidFill>
          <a:latin typeface="+mn-lt"/>
          <a:ea typeface="+mn-ea"/>
          <a:cs typeface="+mn-cs"/>
        </a:defRPr>
      </a:lvl2pPr>
      <a:lvl3pPr marL="1099849" indent="-219970" algn="l" defTabSz="879878" rtl="0" eaLnBrk="1" latinLnBrk="0" hangingPunct="1">
        <a:lnSpc>
          <a:spcPct val="90000"/>
        </a:lnSpc>
        <a:spcBef>
          <a:spcPts val="482"/>
        </a:spcBef>
        <a:buFont typeface="Arial" panose="020B0604020202020204" pitchFamily="34" charset="0"/>
        <a:buChar char="•"/>
        <a:defRPr sz="1900" kern="1200">
          <a:solidFill>
            <a:schemeClr val="tx1"/>
          </a:solidFill>
          <a:latin typeface="+mn-lt"/>
          <a:ea typeface="+mn-ea"/>
          <a:cs typeface="+mn-cs"/>
        </a:defRPr>
      </a:lvl3pPr>
      <a:lvl4pPr marL="1539793" indent="-219970" algn="l" defTabSz="879878" rtl="0" eaLnBrk="1" latinLnBrk="0" hangingPunct="1">
        <a:lnSpc>
          <a:spcPct val="90000"/>
        </a:lnSpc>
        <a:spcBef>
          <a:spcPts val="482"/>
        </a:spcBef>
        <a:buFont typeface="Arial" panose="020B0604020202020204" pitchFamily="34" charset="0"/>
        <a:buChar char="•"/>
        <a:defRPr sz="1700" kern="1200">
          <a:solidFill>
            <a:schemeClr val="tx1"/>
          </a:solidFill>
          <a:latin typeface="+mn-lt"/>
          <a:ea typeface="+mn-ea"/>
          <a:cs typeface="+mn-cs"/>
        </a:defRPr>
      </a:lvl4pPr>
      <a:lvl5pPr marL="1979730" indent="-219970" algn="l" defTabSz="879878" rtl="0" eaLnBrk="1" latinLnBrk="0" hangingPunct="1">
        <a:lnSpc>
          <a:spcPct val="90000"/>
        </a:lnSpc>
        <a:spcBef>
          <a:spcPts val="482"/>
        </a:spcBef>
        <a:buFont typeface="Arial" panose="020B0604020202020204" pitchFamily="34" charset="0"/>
        <a:buChar char="•"/>
        <a:defRPr sz="1700" kern="1200">
          <a:solidFill>
            <a:schemeClr val="tx1"/>
          </a:solidFill>
          <a:latin typeface="+mn-lt"/>
          <a:ea typeface="+mn-ea"/>
          <a:cs typeface="+mn-cs"/>
        </a:defRPr>
      </a:lvl5pPr>
      <a:lvl6pPr marL="2419669" indent="-219970" algn="l" defTabSz="879878" rtl="0" eaLnBrk="1" latinLnBrk="0" hangingPunct="1">
        <a:lnSpc>
          <a:spcPct val="90000"/>
        </a:lnSpc>
        <a:spcBef>
          <a:spcPts val="482"/>
        </a:spcBef>
        <a:buFont typeface="Arial" panose="020B0604020202020204" pitchFamily="34" charset="0"/>
        <a:buChar char="•"/>
        <a:defRPr sz="1700" kern="1200">
          <a:solidFill>
            <a:schemeClr val="tx1"/>
          </a:solidFill>
          <a:latin typeface="+mn-lt"/>
          <a:ea typeface="+mn-ea"/>
          <a:cs typeface="+mn-cs"/>
        </a:defRPr>
      </a:lvl6pPr>
      <a:lvl7pPr marL="2859608" indent="-219970" algn="l" defTabSz="879878" rtl="0" eaLnBrk="1" latinLnBrk="0" hangingPunct="1">
        <a:lnSpc>
          <a:spcPct val="90000"/>
        </a:lnSpc>
        <a:spcBef>
          <a:spcPts val="482"/>
        </a:spcBef>
        <a:buFont typeface="Arial" panose="020B0604020202020204" pitchFamily="34" charset="0"/>
        <a:buChar char="•"/>
        <a:defRPr sz="1700" kern="1200">
          <a:solidFill>
            <a:schemeClr val="tx1"/>
          </a:solidFill>
          <a:latin typeface="+mn-lt"/>
          <a:ea typeface="+mn-ea"/>
          <a:cs typeface="+mn-cs"/>
        </a:defRPr>
      </a:lvl7pPr>
      <a:lvl8pPr marL="3299546" indent="-219970" algn="l" defTabSz="879878" rtl="0" eaLnBrk="1" latinLnBrk="0" hangingPunct="1">
        <a:lnSpc>
          <a:spcPct val="90000"/>
        </a:lnSpc>
        <a:spcBef>
          <a:spcPts val="482"/>
        </a:spcBef>
        <a:buFont typeface="Arial" panose="020B0604020202020204" pitchFamily="34" charset="0"/>
        <a:buChar char="•"/>
        <a:defRPr sz="1700" kern="1200">
          <a:solidFill>
            <a:schemeClr val="tx1"/>
          </a:solidFill>
          <a:latin typeface="+mn-lt"/>
          <a:ea typeface="+mn-ea"/>
          <a:cs typeface="+mn-cs"/>
        </a:defRPr>
      </a:lvl8pPr>
      <a:lvl9pPr marL="3739483" indent="-219970" algn="l" defTabSz="879878" rtl="0" eaLnBrk="1" latinLnBrk="0" hangingPunct="1">
        <a:lnSpc>
          <a:spcPct val="90000"/>
        </a:lnSpc>
        <a:spcBef>
          <a:spcPts val="482"/>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879878" rtl="0" eaLnBrk="1" latinLnBrk="0" hangingPunct="1">
        <a:defRPr sz="1700" kern="1200">
          <a:solidFill>
            <a:schemeClr val="tx1"/>
          </a:solidFill>
          <a:latin typeface="+mn-lt"/>
          <a:ea typeface="+mn-ea"/>
          <a:cs typeface="+mn-cs"/>
        </a:defRPr>
      </a:lvl1pPr>
      <a:lvl2pPr marL="439940" algn="l" defTabSz="879878" rtl="0" eaLnBrk="1" latinLnBrk="0" hangingPunct="1">
        <a:defRPr sz="1700" kern="1200">
          <a:solidFill>
            <a:schemeClr val="tx1"/>
          </a:solidFill>
          <a:latin typeface="+mn-lt"/>
          <a:ea typeface="+mn-ea"/>
          <a:cs typeface="+mn-cs"/>
        </a:defRPr>
      </a:lvl2pPr>
      <a:lvl3pPr marL="879878" algn="l" defTabSz="879878" rtl="0" eaLnBrk="1" latinLnBrk="0" hangingPunct="1">
        <a:defRPr sz="1700" kern="1200">
          <a:solidFill>
            <a:schemeClr val="tx1"/>
          </a:solidFill>
          <a:latin typeface="+mn-lt"/>
          <a:ea typeface="+mn-ea"/>
          <a:cs typeface="+mn-cs"/>
        </a:defRPr>
      </a:lvl3pPr>
      <a:lvl4pPr marL="1319820" algn="l" defTabSz="879878" rtl="0" eaLnBrk="1" latinLnBrk="0" hangingPunct="1">
        <a:defRPr sz="1700" kern="1200">
          <a:solidFill>
            <a:schemeClr val="tx1"/>
          </a:solidFill>
          <a:latin typeface="+mn-lt"/>
          <a:ea typeface="+mn-ea"/>
          <a:cs typeface="+mn-cs"/>
        </a:defRPr>
      </a:lvl4pPr>
      <a:lvl5pPr marL="1759759" algn="l" defTabSz="879878" rtl="0" eaLnBrk="1" latinLnBrk="0" hangingPunct="1">
        <a:defRPr sz="1700" kern="1200">
          <a:solidFill>
            <a:schemeClr val="tx1"/>
          </a:solidFill>
          <a:latin typeface="+mn-lt"/>
          <a:ea typeface="+mn-ea"/>
          <a:cs typeface="+mn-cs"/>
        </a:defRPr>
      </a:lvl5pPr>
      <a:lvl6pPr marL="2199695" algn="l" defTabSz="879878" rtl="0" eaLnBrk="1" latinLnBrk="0" hangingPunct="1">
        <a:defRPr sz="1700" kern="1200">
          <a:solidFill>
            <a:schemeClr val="tx1"/>
          </a:solidFill>
          <a:latin typeface="+mn-lt"/>
          <a:ea typeface="+mn-ea"/>
          <a:cs typeface="+mn-cs"/>
        </a:defRPr>
      </a:lvl6pPr>
      <a:lvl7pPr marL="2639636" algn="l" defTabSz="879878" rtl="0" eaLnBrk="1" latinLnBrk="0" hangingPunct="1">
        <a:defRPr sz="1700" kern="1200">
          <a:solidFill>
            <a:schemeClr val="tx1"/>
          </a:solidFill>
          <a:latin typeface="+mn-lt"/>
          <a:ea typeface="+mn-ea"/>
          <a:cs typeface="+mn-cs"/>
        </a:defRPr>
      </a:lvl7pPr>
      <a:lvl8pPr marL="3079581" algn="l" defTabSz="879878" rtl="0" eaLnBrk="1" latinLnBrk="0" hangingPunct="1">
        <a:defRPr sz="1700" kern="1200">
          <a:solidFill>
            <a:schemeClr val="tx1"/>
          </a:solidFill>
          <a:latin typeface="+mn-lt"/>
          <a:ea typeface="+mn-ea"/>
          <a:cs typeface="+mn-cs"/>
        </a:defRPr>
      </a:lvl8pPr>
      <a:lvl9pPr marL="3519515" algn="l" defTabSz="879878" rtl="0" eaLnBrk="1" latinLnBrk="0" hangingPunct="1">
        <a:defRPr sz="1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40080" y="311256"/>
            <a:ext cx="1152144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17564" tIns="58782" rIns="117564" bIns="58782"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640080" y="1813563"/>
            <a:ext cx="11521440" cy="51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17564" tIns="58782" rIns="117564" bIns="5878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74168" y="7203866"/>
            <a:ext cx="2298299" cy="413808"/>
          </a:xfrm>
          <a:prstGeom prst="rect">
            <a:avLst/>
          </a:prstGeom>
        </p:spPr>
        <p:txBody>
          <a:bodyPr vert="horz" lIns="117564" tIns="58782" rIns="117564" bIns="58782" rtlCol="0" anchor="ctr"/>
          <a:lstStyle>
            <a:lvl1pPr algn="l" fontAlgn="auto">
              <a:spcBef>
                <a:spcPts val="0"/>
              </a:spcBef>
              <a:spcAft>
                <a:spcPts val="0"/>
              </a:spcAft>
              <a:defRPr sz="1500" b="0" i="0" smtClean="0">
                <a:solidFill>
                  <a:schemeClr val="tx1">
                    <a:tint val="75000"/>
                  </a:schemeClr>
                </a:solidFill>
                <a:latin typeface="Gotham-Book"/>
                <a:ea typeface="+mn-ea"/>
                <a:cs typeface="Gotham-Book"/>
              </a:defRPr>
            </a:lvl1pPr>
          </a:lstStyle>
          <a:p>
            <a:pPr defTabSz="587822">
              <a:defRPr/>
            </a:pPr>
            <a:fld id="{706FA77B-F54F-AD4A-86B8-3E201D1CD509}" type="datetimeFigureOut">
              <a:rPr lang="en-US" smtClean="0">
                <a:solidFill>
                  <a:prstClr val="black">
                    <a:tint val="75000"/>
                  </a:prstClr>
                </a:solidFill>
              </a:rPr>
              <a:pPr defTabSz="587822">
                <a:defRPr/>
              </a:pPr>
              <a:t>4/13/2021</a:t>
            </a:fld>
            <a:endParaRPr lang="en-US" dirty="0">
              <a:solidFill>
                <a:prstClr val="black">
                  <a:tint val="75000"/>
                </a:prstClr>
              </a:solidFill>
            </a:endParaRPr>
          </a:p>
        </p:txBody>
      </p:sp>
      <p:sp>
        <p:nvSpPr>
          <p:cNvPr id="5" name="Footer Placeholder 4"/>
          <p:cNvSpPr>
            <a:spLocks noGrp="1"/>
          </p:cNvSpPr>
          <p:nvPr>
            <p:ph type="ftr" sz="quarter" idx="3"/>
          </p:nvPr>
        </p:nvSpPr>
        <p:spPr>
          <a:xfrm>
            <a:off x="6487692" y="7203866"/>
            <a:ext cx="3119120" cy="413808"/>
          </a:xfrm>
          <a:prstGeom prst="rect">
            <a:avLst/>
          </a:prstGeom>
        </p:spPr>
        <p:txBody>
          <a:bodyPr vert="horz" lIns="117564" tIns="58782" rIns="117564" bIns="58782" rtlCol="0" anchor="ctr"/>
          <a:lstStyle>
            <a:lvl1pPr algn="ctr" fontAlgn="auto">
              <a:spcBef>
                <a:spcPts val="0"/>
              </a:spcBef>
              <a:spcAft>
                <a:spcPts val="0"/>
              </a:spcAft>
              <a:defRPr sz="1500">
                <a:solidFill>
                  <a:schemeClr val="tx1">
                    <a:tint val="75000"/>
                  </a:schemeClr>
                </a:solidFill>
                <a:latin typeface="Gotham-Book"/>
                <a:ea typeface="+mn-ea"/>
                <a:cs typeface="+mn-cs"/>
              </a:defRPr>
            </a:lvl1pPr>
          </a:lstStyle>
          <a:p>
            <a:pPr defTabSz="587822">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9863223" y="7203866"/>
            <a:ext cx="2298299" cy="413808"/>
          </a:xfrm>
          <a:prstGeom prst="rect">
            <a:avLst/>
          </a:prstGeom>
        </p:spPr>
        <p:txBody>
          <a:bodyPr vert="horz" lIns="117564" tIns="58782" rIns="117564" bIns="58782" rtlCol="0" anchor="ctr"/>
          <a:lstStyle>
            <a:lvl1pPr algn="r" fontAlgn="auto">
              <a:spcBef>
                <a:spcPts val="0"/>
              </a:spcBef>
              <a:spcAft>
                <a:spcPts val="0"/>
              </a:spcAft>
              <a:defRPr sz="1500" smtClean="0">
                <a:solidFill>
                  <a:schemeClr val="tx1">
                    <a:tint val="75000"/>
                  </a:schemeClr>
                </a:solidFill>
                <a:latin typeface="Gotham-Book"/>
                <a:ea typeface="+mn-ea"/>
                <a:cs typeface="+mn-cs"/>
              </a:defRPr>
            </a:lvl1pPr>
          </a:lstStyle>
          <a:p>
            <a:pPr defTabSz="587822">
              <a:defRPr/>
            </a:pPr>
            <a:fld id="{DB2BD5D6-1A96-0842-B70D-296473EC0EB6}" type="slidenum">
              <a:rPr lang="en-US" smtClean="0">
                <a:solidFill>
                  <a:prstClr val="black">
                    <a:tint val="75000"/>
                  </a:prstClr>
                </a:solidFill>
              </a:rPr>
              <a:pPr defTabSz="587822">
                <a:defRPr/>
              </a:pPr>
              <a:t>‹#›</a:t>
            </a:fld>
            <a:endParaRPr lang="en-US" dirty="0">
              <a:solidFill>
                <a:prstClr val="black">
                  <a:tint val="75000"/>
                </a:prstClr>
              </a:solidFill>
            </a:endParaRPr>
          </a:p>
        </p:txBody>
      </p:sp>
      <p:pic>
        <p:nvPicPr>
          <p:cNvPr id="3" name="Picture 2" descr="Powerpoint_Part1.pdf"/>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818669" cy="7782763"/>
          </a:xfrm>
          <a:prstGeom prst="rect">
            <a:avLst/>
          </a:prstGeom>
        </p:spPr>
      </p:pic>
    </p:spTree>
    <p:extLst>
      <p:ext uri="{BB962C8B-B14F-4D97-AF65-F5344CB8AC3E}">
        <p14:creationId xmlns:p14="http://schemas.microsoft.com/office/powerpoint/2010/main" val="351061103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txStyles>
    <p:titleStyle>
      <a:lvl1pPr algn="ctr" defTabSz="587822" rtl="0" eaLnBrk="1" fontAlgn="base" hangingPunct="1">
        <a:spcBef>
          <a:spcPct val="0"/>
        </a:spcBef>
        <a:spcAft>
          <a:spcPct val="0"/>
        </a:spcAft>
        <a:defRPr sz="5100" kern="1200">
          <a:solidFill>
            <a:schemeClr val="tx1"/>
          </a:solidFill>
          <a:latin typeface="Gotham-Book"/>
          <a:ea typeface="Gotham-Book"/>
          <a:cs typeface="Gotham-Book"/>
        </a:defRPr>
      </a:lvl1pPr>
      <a:lvl2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2pPr>
      <a:lvl3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3pPr>
      <a:lvl4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4pPr>
      <a:lvl5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5pPr>
      <a:lvl6pPr marL="587822"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6pPr>
      <a:lvl7pPr marL="1175644"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7pPr>
      <a:lvl8pPr marL="1763466"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8pPr>
      <a:lvl9pPr marL="2351288"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9pPr>
    </p:titleStyle>
    <p:bodyStyle>
      <a:lvl1pPr marL="440867" indent="-440867" algn="l" defTabSz="587822" rtl="0" eaLnBrk="1" fontAlgn="base" hangingPunct="1">
        <a:spcBef>
          <a:spcPct val="20000"/>
        </a:spcBef>
        <a:spcAft>
          <a:spcPct val="0"/>
        </a:spcAft>
        <a:buFont typeface="Arial" charset="0"/>
        <a:buChar char="•"/>
        <a:defRPr sz="4100" kern="1200">
          <a:solidFill>
            <a:schemeClr val="tx1"/>
          </a:solidFill>
          <a:latin typeface="Gotham-Book"/>
          <a:ea typeface="Gotham-Book"/>
          <a:cs typeface="Gotham-Book"/>
        </a:defRPr>
      </a:lvl1pPr>
      <a:lvl2pPr marL="955211" indent="-367389" algn="l" defTabSz="587822" rtl="0" eaLnBrk="1" fontAlgn="base" hangingPunct="1">
        <a:spcBef>
          <a:spcPct val="20000"/>
        </a:spcBef>
        <a:spcAft>
          <a:spcPct val="0"/>
        </a:spcAft>
        <a:buFont typeface="Arial" charset="0"/>
        <a:buChar char="–"/>
        <a:defRPr sz="3600" kern="1200">
          <a:solidFill>
            <a:schemeClr val="tx1"/>
          </a:solidFill>
          <a:latin typeface="Gotham-Book"/>
          <a:ea typeface="Gotham-Book"/>
          <a:cs typeface="+mn-cs"/>
        </a:defRPr>
      </a:lvl2pPr>
      <a:lvl3pPr marL="1469555" indent="-293911" algn="l" defTabSz="587822" rtl="0" eaLnBrk="1" fontAlgn="base" hangingPunct="1">
        <a:spcBef>
          <a:spcPct val="20000"/>
        </a:spcBef>
        <a:spcAft>
          <a:spcPct val="0"/>
        </a:spcAft>
        <a:buFont typeface="Arial" charset="0"/>
        <a:buChar char="•"/>
        <a:defRPr sz="3100" kern="1200">
          <a:solidFill>
            <a:schemeClr val="tx1"/>
          </a:solidFill>
          <a:latin typeface="Gotham-Book"/>
          <a:ea typeface="Gotham-Book"/>
          <a:cs typeface="+mn-cs"/>
        </a:defRPr>
      </a:lvl3pPr>
      <a:lvl4pPr marL="2057377" indent="-293911" algn="l" defTabSz="587822" rtl="0" eaLnBrk="1" fontAlgn="base" hangingPunct="1">
        <a:spcBef>
          <a:spcPct val="20000"/>
        </a:spcBef>
        <a:spcAft>
          <a:spcPct val="0"/>
        </a:spcAft>
        <a:buFont typeface="Arial" charset="0"/>
        <a:buChar char="–"/>
        <a:defRPr sz="2600" kern="1200">
          <a:solidFill>
            <a:schemeClr val="tx1"/>
          </a:solidFill>
          <a:latin typeface="Gotham-Book"/>
          <a:ea typeface="Gotham-Book"/>
          <a:cs typeface="+mn-cs"/>
        </a:defRPr>
      </a:lvl4pPr>
      <a:lvl5pPr marL="2645199" indent="-293911" algn="l" defTabSz="587822" rtl="0" eaLnBrk="1" fontAlgn="base" hangingPunct="1">
        <a:spcBef>
          <a:spcPct val="20000"/>
        </a:spcBef>
        <a:spcAft>
          <a:spcPct val="0"/>
        </a:spcAft>
        <a:buFont typeface="Arial" charset="0"/>
        <a:buChar char="»"/>
        <a:defRPr sz="2600" kern="1200">
          <a:solidFill>
            <a:schemeClr val="tx1"/>
          </a:solidFill>
          <a:latin typeface="Gotham-Book"/>
          <a:ea typeface="Gotham-Book"/>
          <a:cs typeface="+mn-cs"/>
        </a:defRPr>
      </a:lvl5pPr>
      <a:lvl6pPr marL="3233021" indent="-293911" algn="l" defTabSz="587822" rtl="0" eaLnBrk="1" latinLnBrk="0" hangingPunct="1">
        <a:spcBef>
          <a:spcPct val="20000"/>
        </a:spcBef>
        <a:buFont typeface="Arial"/>
        <a:buChar char="•"/>
        <a:defRPr sz="2600" kern="1200">
          <a:solidFill>
            <a:schemeClr val="tx1"/>
          </a:solidFill>
          <a:latin typeface="+mn-lt"/>
          <a:ea typeface="+mn-ea"/>
          <a:cs typeface="+mn-cs"/>
        </a:defRPr>
      </a:lvl6pPr>
      <a:lvl7pPr marL="3820843" indent="-293911" algn="l" defTabSz="587822" rtl="0" eaLnBrk="1" latinLnBrk="0" hangingPunct="1">
        <a:spcBef>
          <a:spcPct val="20000"/>
        </a:spcBef>
        <a:buFont typeface="Arial"/>
        <a:buChar char="•"/>
        <a:defRPr sz="2600" kern="1200">
          <a:solidFill>
            <a:schemeClr val="tx1"/>
          </a:solidFill>
          <a:latin typeface="+mn-lt"/>
          <a:ea typeface="+mn-ea"/>
          <a:cs typeface="+mn-cs"/>
        </a:defRPr>
      </a:lvl7pPr>
      <a:lvl8pPr marL="4408665" indent="-293911" algn="l" defTabSz="587822" rtl="0" eaLnBrk="1" latinLnBrk="0" hangingPunct="1">
        <a:spcBef>
          <a:spcPct val="20000"/>
        </a:spcBef>
        <a:buFont typeface="Arial"/>
        <a:buChar char="•"/>
        <a:defRPr sz="2600" kern="1200">
          <a:solidFill>
            <a:schemeClr val="tx1"/>
          </a:solidFill>
          <a:latin typeface="+mn-lt"/>
          <a:ea typeface="+mn-ea"/>
          <a:cs typeface="+mn-cs"/>
        </a:defRPr>
      </a:lvl8pPr>
      <a:lvl9pPr marL="4996487" indent="-293911" algn="l" defTabSz="587822" rtl="0" eaLnBrk="1" latinLnBrk="0" hangingPunct="1">
        <a:spcBef>
          <a:spcPct val="20000"/>
        </a:spcBef>
        <a:buFont typeface="Arial"/>
        <a:buChar char="•"/>
        <a:defRPr sz="2600" kern="1200">
          <a:solidFill>
            <a:schemeClr val="tx1"/>
          </a:solidFill>
          <a:latin typeface="+mn-lt"/>
          <a:ea typeface="+mn-ea"/>
          <a:cs typeface="+mn-cs"/>
        </a:defRPr>
      </a:lvl9pPr>
    </p:bodyStyle>
    <p:otherStyle>
      <a:defPPr>
        <a:defRPr lang="en-US"/>
      </a:defPPr>
      <a:lvl1pPr marL="0" algn="l" defTabSz="587822" rtl="0" eaLnBrk="1" latinLnBrk="0" hangingPunct="1">
        <a:defRPr sz="2300" kern="1200">
          <a:solidFill>
            <a:schemeClr val="tx1"/>
          </a:solidFill>
          <a:latin typeface="+mn-lt"/>
          <a:ea typeface="+mn-ea"/>
          <a:cs typeface="+mn-cs"/>
        </a:defRPr>
      </a:lvl1pPr>
      <a:lvl2pPr marL="587822" algn="l" defTabSz="587822" rtl="0" eaLnBrk="1" latinLnBrk="0" hangingPunct="1">
        <a:defRPr sz="2300" kern="1200">
          <a:solidFill>
            <a:schemeClr val="tx1"/>
          </a:solidFill>
          <a:latin typeface="+mn-lt"/>
          <a:ea typeface="+mn-ea"/>
          <a:cs typeface="+mn-cs"/>
        </a:defRPr>
      </a:lvl2pPr>
      <a:lvl3pPr marL="1175644" algn="l" defTabSz="587822" rtl="0" eaLnBrk="1" latinLnBrk="0" hangingPunct="1">
        <a:defRPr sz="2300" kern="1200">
          <a:solidFill>
            <a:schemeClr val="tx1"/>
          </a:solidFill>
          <a:latin typeface="+mn-lt"/>
          <a:ea typeface="+mn-ea"/>
          <a:cs typeface="+mn-cs"/>
        </a:defRPr>
      </a:lvl3pPr>
      <a:lvl4pPr marL="1763466" algn="l" defTabSz="587822" rtl="0" eaLnBrk="1" latinLnBrk="0" hangingPunct="1">
        <a:defRPr sz="2300" kern="1200">
          <a:solidFill>
            <a:schemeClr val="tx1"/>
          </a:solidFill>
          <a:latin typeface="+mn-lt"/>
          <a:ea typeface="+mn-ea"/>
          <a:cs typeface="+mn-cs"/>
        </a:defRPr>
      </a:lvl4pPr>
      <a:lvl5pPr marL="2351288" algn="l" defTabSz="587822" rtl="0" eaLnBrk="1" latinLnBrk="0" hangingPunct="1">
        <a:defRPr sz="2300" kern="1200">
          <a:solidFill>
            <a:schemeClr val="tx1"/>
          </a:solidFill>
          <a:latin typeface="+mn-lt"/>
          <a:ea typeface="+mn-ea"/>
          <a:cs typeface="+mn-cs"/>
        </a:defRPr>
      </a:lvl5pPr>
      <a:lvl6pPr marL="2939110" algn="l" defTabSz="587822" rtl="0" eaLnBrk="1" latinLnBrk="0" hangingPunct="1">
        <a:defRPr sz="2300" kern="1200">
          <a:solidFill>
            <a:schemeClr val="tx1"/>
          </a:solidFill>
          <a:latin typeface="+mn-lt"/>
          <a:ea typeface="+mn-ea"/>
          <a:cs typeface="+mn-cs"/>
        </a:defRPr>
      </a:lvl6pPr>
      <a:lvl7pPr marL="3526932" algn="l" defTabSz="587822" rtl="0" eaLnBrk="1" latinLnBrk="0" hangingPunct="1">
        <a:defRPr sz="2300" kern="1200">
          <a:solidFill>
            <a:schemeClr val="tx1"/>
          </a:solidFill>
          <a:latin typeface="+mn-lt"/>
          <a:ea typeface="+mn-ea"/>
          <a:cs typeface="+mn-cs"/>
        </a:defRPr>
      </a:lvl7pPr>
      <a:lvl8pPr marL="4114754" algn="l" defTabSz="587822" rtl="0" eaLnBrk="1" latinLnBrk="0" hangingPunct="1">
        <a:defRPr sz="2300" kern="1200">
          <a:solidFill>
            <a:schemeClr val="tx1"/>
          </a:solidFill>
          <a:latin typeface="+mn-lt"/>
          <a:ea typeface="+mn-ea"/>
          <a:cs typeface="+mn-cs"/>
        </a:defRPr>
      </a:lvl8pPr>
      <a:lvl9pPr marL="4702576" algn="l" defTabSz="587822" rtl="0" eaLnBrk="1" latinLnBrk="0" hangingPunct="1">
        <a:defRPr sz="2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40080" y="311256"/>
            <a:ext cx="1152144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17564" tIns="58782" rIns="117564" bIns="58782"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640080" y="1813563"/>
            <a:ext cx="11521440" cy="51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17564" tIns="58782" rIns="117564" bIns="5878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74168" y="7203866"/>
            <a:ext cx="2298299" cy="413808"/>
          </a:xfrm>
          <a:prstGeom prst="rect">
            <a:avLst/>
          </a:prstGeom>
        </p:spPr>
        <p:txBody>
          <a:bodyPr vert="horz" lIns="117564" tIns="58782" rIns="117564" bIns="58782" rtlCol="0" anchor="ctr"/>
          <a:lstStyle>
            <a:lvl1pPr algn="l" fontAlgn="auto">
              <a:spcBef>
                <a:spcPts val="0"/>
              </a:spcBef>
              <a:spcAft>
                <a:spcPts val="0"/>
              </a:spcAft>
              <a:defRPr sz="1500" b="0" i="0" smtClean="0">
                <a:solidFill>
                  <a:schemeClr val="tx1">
                    <a:tint val="75000"/>
                  </a:schemeClr>
                </a:solidFill>
                <a:latin typeface="Gotham-Book"/>
                <a:ea typeface="+mn-ea"/>
                <a:cs typeface="Gotham-Book"/>
              </a:defRPr>
            </a:lvl1pPr>
          </a:lstStyle>
          <a:p>
            <a:pPr defTabSz="587822">
              <a:defRPr/>
            </a:pPr>
            <a:fld id="{706FA77B-F54F-AD4A-86B8-3E201D1CD509}" type="datetimeFigureOut">
              <a:rPr lang="en-US" smtClean="0">
                <a:solidFill>
                  <a:prstClr val="black">
                    <a:tint val="75000"/>
                  </a:prstClr>
                </a:solidFill>
              </a:rPr>
              <a:pPr defTabSz="587822">
                <a:defRPr/>
              </a:pPr>
              <a:t>4/13/2021</a:t>
            </a:fld>
            <a:endParaRPr lang="en-US" dirty="0">
              <a:solidFill>
                <a:prstClr val="black">
                  <a:tint val="75000"/>
                </a:prstClr>
              </a:solidFill>
            </a:endParaRPr>
          </a:p>
        </p:txBody>
      </p:sp>
      <p:sp>
        <p:nvSpPr>
          <p:cNvPr id="5" name="Footer Placeholder 4"/>
          <p:cNvSpPr>
            <a:spLocks noGrp="1"/>
          </p:cNvSpPr>
          <p:nvPr>
            <p:ph type="ftr" sz="quarter" idx="3"/>
          </p:nvPr>
        </p:nvSpPr>
        <p:spPr>
          <a:xfrm>
            <a:off x="6487692" y="7203866"/>
            <a:ext cx="3119120" cy="413808"/>
          </a:xfrm>
          <a:prstGeom prst="rect">
            <a:avLst/>
          </a:prstGeom>
        </p:spPr>
        <p:txBody>
          <a:bodyPr vert="horz" lIns="117564" tIns="58782" rIns="117564" bIns="58782" rtlCol="0" anchor="ctr"/>
          <a:lstStyle>
            <a:lvl1pPr algn="ctr" fontAlgn="auto">
              <a:spcBef>
                <a:spcPts val="0"/>
              </a:spcBef>
              <a:spcAft>
                <a:spcPts val="0"/>
              </a:spcAft>
              <a:defRPr sz="1500">
                <a:solidFill>
                  <a:schemeClr val="tx1">
                    <a:tint val="75000"/>
                  </a:schemeClr>
                </a:solidFill>
                <a:latin typeface="Gotham-Book"/>
                <a:ea typeface="+mn-ea"/>
                <a:cs typeface="+mn-cs"/>
              </a:defRPr>
            </a:lvl1pPr>
          </a:lstStyle>
          <a:p>
            <a:pPr defTabSz="587822">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9863223" y="7203866"/>
            <a:ext cx="2298299" cy="413808"/>
          </a:xfrm>
          <a:prstGeom prst="rect">
            <a:avLst/>
          </a:prstGeom>
        </p:spPr>
        <p:txBody>
          <a:bodyPr vert="horz" lIns="117564" tIns="58782" rIns="117564" bIns="58782" rtlCol="0" anchor="ctr"/>
          <a:lstStyle>
            <a:lvl1pPr algn="r" fontAlgn="auto">
              <a:spcBef>
                <a:spcPts val="0"/>
              </a:spcBef>
              <a:spcAft>
                <a:spcPts val="0"/>
              </a:spcAft>
              <a:defRPr sz="1500" smtClean="0">
                <a:solidFill>
                  <a:schemeClr val="tx1">
                    <a:tint val="75000"/>
                  </a:schemeClr>
                </a:solidFill>
                <a:latin typeface="Gotham-Book"/>
                <a:ea typeface="+mn-ea"/>
                <a:cs typeface="+mn-cs"/>
              </a:defRPr>
            </a:lvl1pPr>
          </a:lstStyle>
          <a:p>
            <a:pPr defTabSz="587822">
              <a:defRPr/>
            </a:pPr>
            <a:fld id="{DB2BD5D6-1A96-0842-B70D-296473EC0EB6}" type="slidenum">
              <a:rPr lang="en-US" smtClean="0">
                <a:solidFill>
                  <a:prstClr val="black">
                    <a:tint val="75000"/>
                  </a:prstClr>
                </a:solidFill>
              </a:rPr>
              <a:pPr defTabSz="587822">
                <a:defRPr/>
              </a:pPr>
              <a:t>‹#›</a:t>
            </a:fld>
            <a:endParaRPr lang="en-US" dirty="0">
              <a:solidFill>
                <a:prstClr val="black">
                  <a:tint val="75000"/>
                </a:prstClr>
              </a:solidFill>
            </a:endParaRPr>
          </a:p>
        </p:txBody>
      </p:sp>
      <p:pic>
        <p:nvPicPr>
          <p:cNvPr id="3" name="Picture 2" descr="Powerpoint_Part1.pdf"/>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818669" cy="7782763"/>
          </a:xfrm>
          <a:prstGeom prst="rect">
            <a:avLst/>
          </a:prstGeom>
        </p:spPr>
      </p:pic>
    </p:spTree>
    <p:extLst>
      <p:ext uri="{BB962C8B-B14F-4D97-AF65-F5344CB8AC3E}">
        <p14:creationId xmlns:p14="http://schemas.microsoft.com/office/powerpoint/2010/main" val="279595627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Lst>
  <p:txStyles>
    <p:titleStyle>
      <a:lvl1pPr algn="ctr" defTabSz="587822" rtl="0" eaLnBrk="1" fontAlgn="base" hangingPunct="1">
        <a:spcBef>
          <a:spcPct val="0"/>
        </a:spcBef>
        <a:spcAft>
          <a:spcPct val="0"/>
        </a:spcAft>
        <a:defRPr sz="5100" kern="1200">
          <a:solidFill>
            <a:schemeClr val="tx1"/>
          </a:solidFill>
          <a:latin typeface="Gotham-Book"/>
          <a:ea typeface="Gotham-Book"/>
          <a:cs typeface="Gotham-Book"/>
        </a:defRPr>
      </a:lvl1pPr>
      <a:lvl2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2pPr>
      <a:lvl3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3pPr>
      <a:lvl4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4pPr>
      <a:lvl5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5pPr>
      <a:lvl6pPr marL="587822"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6pPr>
      <a:lvl7pPr marL="1175644"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7pPr>
      <a:lvl8pPr marL="1763466"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8pPr>
      <a:lvl9pPr marL="2351288"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9pPr>
    </p:titleStyle>
    <p:bodyStyle>
      <a:lvl1pPr marL="440867" indent="-440867" algn="l" defTabSz="587822" rtl="0" eaLnBrk="1" fontAlgn="base" hangingPunct="1">
        <a:spcBef>
          <a:spcPct val="20000"/>
        </a:spcBef>
        <a:spcAft>
          <a:spcPct val="0"/>
        </a:spcAft>
        <a:buFont typeface="Arial" charset="0"/>
        <a:buChar char="•"/>
        <a:defRPr sz="4100" kern="1200">
          <a:solidFill>
            <a:schemeClr val="tx1"/>
          </a:solidFill>
          <a:latin typeface="Gotham-Book"/>
          <a:ea typeface="Gotham-Book"/>
          <a:cs typeface="Gotham-Book"/>
        </a:defRPr>
      </a:lvl1pPr>
      <a:lvl2pPr marL="955211" indent="-367389" algn="l" defTabSz="587822" rtl="0" eaLnBrk="1" fontAlgn="base" hangingPunct="1">
        <a:spcBef>
          <a:spcPct val="20000"/>
        </a:spcBef>
        <a:spcAft>
          <a:spcPct val="0"/>
        </a:spcAft>
        <a:buFont typeface="Arial" charset="0"/>
        <a:buChar char="–"/>
        <a:defRPr sz="3600" kern="1200">
          <a:solidFill>
            <a:schemeClr val="tx1"/>
          </a:solidFill>
          <a:latin typeface="Gotham-Book"/>
          <a:ea typeface="Gotham-Book"/>
          <a:cs typeface="+mn-cs"/>
        </a:defRPr>
      </a:lvl2pPr>
      <a:lvl3pPr marL="1469555" indent="-293911" algn="l" defTabSz="587822" rtl="0" eaLnBrk="1" fontAlgn="base" hangingPunct="1">
        <a:spcBef>
          <a:spcPct val="20000"/>
        </a:spcBef>
        <a:spcAft>
          <a:spcPct val="0"/>
        </a:spcAft>
        <a:buFont typeface="Arial" charset="0"/>
        <a:buChar char="•"/>
        <a:defRPr sz="3100" kern="1200">
          <a:solidFill>
            <a:schemeClr val="tx1"/>
          </a:solidFill>
          <a:latin typeface="Gotham-Book"/>
          <a:ea typeface="Gotham-Book"/>
          <a:cs typeface="+mn-cs"/>
        </a:defRPr>
      </a:lvl3pPr>
      <a:lvl4pPr marL="2057377" indent="-293911" algn="l" defTabSz="587822" rtl="0" eaLnBrk="1" fontAlgn="base" hangingPunct="1">
        <a:spcBef>
          <a:spcPct val="20000"/>
        </a:spcBef>
        <a:spcAft>
          <a:spcPct val="0"/>
        </a:spcAft>
        <a:buFont typeface="Arial" charset="0"/>
        <a:buChar char="–"/>
        <a:defRPr sz="2600" kern="1200">
          <a:solidFill>
            <a:schemeClr val="tx1"/>
          </a:solidFill>
          <a:latin typeface="Gotham-Book"/>
          <a:ea typeface="Gotham-Book"/>
          <a:cs typeface="+mn-cs"/>
        </a:defRPr>
      </a:lvl4pPr>
      <a:lvl5pPr marL="2645199" indent="-293911" algn="l" defTabSz="587822" rtl="0" eaLnBrk="1" fontAlgn="base" hangingPunct="1">
        <a:spcBef>
          <a:spcPct val="20000"/>
        </a:spcBef>
        <a:spcAft>
          <a:spcPct val="0"/>
        </a:spcAft>
        <a:buFont typeface="Arial" charset="0"/>
        <a:buChar char="»"/>
        <a:defRPr sz="2600" kern="1200">
          <a:solidFill>
            <a:schemeClr val="tx1"/>
          </a:solidFill>
          <a:latin typeface="Gotham-Book"/>
          <a:ea typeface="Gotham-Book"/>
          <a:cs typeface="+mn-cs"/>
        </a:defRPr>
      </a:lvl5pPr>
      <a:lvl6pPr marL="3233021" indent="-293911" algn="l" defTabSz="587822" rtl="0" eaLnBrk="1" latinLnBrk="0" hangingPunct="1">
        <a:spcBef>
          <a:spcPct val="20000"/>
        </a:spcBef>
        <a:buFont typeface="Arial"/>
        <a:buChar char="•"/>
        <a:defRPr sz="2600" kern="1200">
          <a:solidFill>
            <a:schemeClr val="tx1"/>
          </a:solidFill>
          <a:latin typeface="+mn-lt"/>
          <a:ea typeface="+mn-ea"/>
          <a:cs typeface="+mn-cs"/>
        </a:defRPr>
      </a:lvl6pPr>
      <a:lvl7pPr marL="3820843" indent="-293911" algn="l" defTabSz="587822" rtl="0" eaLnBrk="1" latinLnBrk="0" hangingPunct="1">
        <a:spcBef>
          <a:spcPct val="20000"/>
        </a:spcBef>
        <a:buFont typeface="Arial"/>
        <a:buChar char="•"/>
        <a:defRPr sz="2600" kern="1200">
          <a:solidFill>
            <a:schemeClr val="tx1"/>
          </a:solidFill>
          <a:latin typeface="+mn-lt"/>
          <a:ea typeface="+mn-ea"/>
          <a:cs typeface="+mn-cs"/>
        </a:defRPr>
      </a:lvl7pPr>
      <a:lvl8pPr marL="4408665" indent="-293911" algn="l" defTabSz="587822" rtl="0" eaLnBrk="1" latinLnBrk="0" hangingPunct="1">
        <a:spcBef>
          <a:spcPct val="20000"/>
        </a:spcBef>
        <a:buFont typeface="Arial"/>
        <a:buChar char="•"/>
        <a:defRPr sz="2600" kern="1200">
          <a:solidFill>
            <a:schemeClr val="tx1"/>
          </a:solidFill>
          <a:latin typeface="+mn-lt"/>
          <a:ea typeface="+mn-ea"/>
          <a:cs typeface="+mn-cs"/>
        </a:defRPr>
      </a:lvl8pPr>
      <a:lvl9pPr marL="4996487" indent="-293911" algn="l" defTabSz="587822" rtl="0" eaLnBrk="1" latinLnBrk="0" hangingPunct="1">
        <a:spcBef>
          <a:spcPct val="20000"/>
        </a:spcBef>
        <a:buFont typeface="Arial"/>
        <a:buChar char="•"/>
        <a:defRPr sz="2600" kern="1200">
          <a:solidFill>
            <a:schemeClr val="tx1"/>
          </a:solidFill>
          <a:latin typeface="+mn-lt"/>
          <a:ea typeface="+mn-ea"/>
          <a:cs typeface="+mn-cs"/>
        </a:defRPr>
      </a:lvl9pPr>
    </p:bodyStyle>
    <p:otherStyle>
      <a:defPPr>
        <a:defRPr lang="en-US"/>
      </a:defPPr>
      <a:lvl1pPr marL="0" algn="l" defTabSz="587822" rtl="0" eaLnBrk="1" latinLnBrk="0" hangingPunct="1">
        <a:defRPr sz="2300" kern="1200">
          <a:solidFill>
            <a:schemeClr val="tx1"/>
          </a:solidFill>
          <a:latin typeface="+mn-lt"/>
          <a:ea typeface="+mn-ea"/>
          <a:cs typeface="+mn-cs"/>
        </a:defRPr>
      </a:lvl1pPr>
      <a:lvl2pPr marL="587822" algn="l" defTabSz="587822" rtl="0" eaLnBrk="1" latinLnBrk="0" hangingPunct="1">
        <a:defRPr sz="2300" kern="1200">
          <a:solidFill>
            <a:schemeClr val="tx1"/>
          </a:solidFill>
          <a:latin typeface="+mn-lt"/>
          <a:ea typeface="+mn-ea"/>
          <a:cs typeface="+mn-cs"/>
        </a:defRPr>
      </a:lvl2pPr>
      <a:lvl3pPr marL="1175644" algn="l" defTabSz="587822" rtl="0" eaLnBrk="1" latinLnBrk="0" hangingPunct="1">
        <a:defRPr sz="2300" kern="1200">
          <a:solidFill>
            <a:schemeClr val="tx1"/>
          </a:solidFill>
          <a:latin typeface="+mn-lt"/>
          <a:ea typeface="+mn-ea"/>
          <a:cs typeface="+mn-cs"/>
        </a:defRPr>
      </a:lvl3pPr>
      <a:lvl4pPr marL="1763466" algn="l" defTabSz="587822" rtl="0" eaLnBrk="1" latinLnBrk="0" hangingPunct="1">
        <a:defRPr sz="2300" kern="1200">
          <a:solidFill>
            <a:schemeClr val="tx1"/>
          </a:solidFill>
          <a:latin typeface="+mn-lt"/>
          <a:ea typeface="+mn-ea"/>
          <a:cs typeface="+mn-cs"/>
        </a:defRPr>
      </a:lvl4pPr>
      <a:lvl5pPr marL="2351288" algn="l" defTabSz="587822" rtl="0" eaLnBrk="1" latinLnBrk="0" hangingPunct="1">
        <a:defRPr sz="2300" kern="1200">
          <a:solidFill>
            <a:schemeClr val="tx1"/>
          </a:solidFill>
          <a:latin typeface="+mn-lt"/>
          <a:ea typeface="+mn-ea"/>
          <a:cs typeface="+mn-cs"/>
        </a:defRPr>
      </a:lvl5pPr>
      <a:lvl6pPr marL="2939110" algn="l" defTabSz="587822" rtl="0" eaLnBrk="1" latinLnBrk="0" hangingPunct="1">
        <a:defRPr sz="2300" kern="1200">
          <a:solidFill>
            <a:schemeClr val="tx1"/>
          </a:solidFill>
          <a:latin typeface="+mn-lt"/>
          <a:ea typeface="+mn-ea"/>
          <a:cs typeface="+mn-cs"/>
        </a:defRPr>
      </a:lvl6pPr>
      <a:lvl7pPr marL="3526932" algn="l" defTabSz="587822" rtl="0" eaLnBrk="1" latinLnBrk="0" hangingPunct="1">
        <a:defRPr sz="2300" kern="1200">
          <a:solidFill>
            <a:schemeClr val="tx1"/>
          </a:solidFill>
          <a:latin typeface="+mn-lt"/>
          <a:ea typeface="+mn-ea"/>
          <a:cs typeface="+mn-cs"/>
        </a:defRPr>
      </a:lvl7pPr>
      <a:lvl8pPr marL="4114754" algn="l" defTabSz="587822" rtl="0" eaLnBrk="1" latinLnBrk="0" hangingPunct="1">
        <a:defRPr sz="2300" kern="1200">
          <a:solidFill>
            <a:schemeClr val="tx1"/>
          </a:solidFill>
          <a:latin typeface="+mn-lt"/>
          <a:ea typeface="+mn-ea"/>
          <a:cs typeface="+mn-cs"/>
        </a:defRPr>
      </a:lvl8pPr>
      <a:lvl9pPr marL="4702576" algn="l" defTabSz="587822" rtl="0" eaLnBrk="1" latinLnBrk="0" hangingPunct="1">
        <a:defRPr sz="2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40080" y="311256"/>
            <a:ext cx="1152144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17564" tIns="58782" rIns="117564" bIns="58782"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640080" y="1813563"/>
            <a:ext cx="11521440" cy="51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17564" tIns="58782" rIns="117564" bIns="5878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74168" y="7203866"/>
            <a:ext cx="2298299" cy="413808"/>
          </a:xfrm>
          <a:prstGeom prst="rect">
            <a:avLst/>
          </a:prstGeom>
        </p:spPr>
        <p:txBody>
          <a:bodyPr vert="horz" lIns="117564" tIns="58782" rIns="117564" bIns="58782" rtlCol="0" anchor="ctr"/>
          <a:lstStyle>
            <a:lvl1pPr algn="l" fontAlgn="auto">
              <a:spcBef>
                <a:spcPts val="0"/>
              </a:spcBef>
              <a:spcAft>
                <a:spcPts val="0"/>
              </a:spcAft>
              <a:defRPr sz="1500" b="0" i="0" smtClean="0">
                <a:solidFill>
                  <a:schemeClr val="tx1">
                    <a:tint val="75000"/>
                  </a:schemeClr>
                </a:solidFill>
                <a:latin typeface="Gotham-Book"/>
                <a:ea typeface="+mn-ea"/>
                <a:cs typeface="Gotham-Book"/>
              </a:defRPr>
            </a:lvl1pPr>
          </a:lstStyle>
          <a:p>
            <a:pPr defTabSz="587822">
              <a:defRPr/>
            </a:pPr>
            <a:fld id="{706FA77B-F54F-AD4A-86B8-3E201D1CD509}" type="datetimeFigureOut">
              <a:rPr lang="en-US" smtClean="0">
                <a:solidFill>
                  <a:prstClr val="black">
                    <a:tint val="75000"/>
                  </a:prstClr>
                </a:solidFill>
              </a:rPr>
              <a:pPr defTabSz="587822">
                <a:defRPr/>
              </a:pPr>
              <a:t>4/13/2021</a:t>
            </a:fld>
            <a:endParaRPr lang="en-US" dirty="0">
              <a:solidFill>
                <a:prstClr val="black">
                  <a:tint val="75000"/>
                </a:prstClr>
              </a:solidFill>
            </a:endParaRPr>
          </a:p>
        </p:txBody>
      </p:sp>
      <p:sp>
        <p:nvSpPr>
          <p:cNvPr id="5" name="Footer Placeholder 4"/>
          <p:cNvSpPr>
            <a:spLocks noGrp="1"/>
          </p:cNvSpPr>
          <p:nvPr>
            <p:ph type="ftr" sz="quarter" idx="3"/>
          </p:nvPr>
        </p:nvSpPr>
        <p:spPr>
          <a:xfrm>
            <a:off x="6487692" y="7203866"/>
            <a:ext cx="3119120" cy="413808"/>
          </a:xfrm>
          <a:prstGeom prst="rect">
            <a:avLst/>
          </a:prstGeom>
        </p:spPr>
        <p:txBody>
          <a:bodyPr vert="horz" lIns="117564" tIns="58782" rIns="117564" bIns="58782" rtlCol="0" anchor="ctr"/>
          <a:lstStyle>
            <a:lvl1pPr algn="ctr" fontAlgn="auto">
              <a:spcBef>
                <a:spcPts val="0"/>
              </a:spcBef>
              <a:spcAft>
                <a:spcPts val="0"/>
              </a:spcAft>
              <a:defRPr sz="1500">
                <a:solidFill>
                  <a:schemeClr val="tx1">
                    <a:tint val="75000"/>
                  </a:schemeClr>
                </a:solidFill>
                <a:latin typeface="Gotham-Book"/>
                <a:ea typeface="+mn-ea"/>
                <a:cs typeface="+mn-cs"/>
              </a:defRPr>
            </a:lvl1pPr>
          </a:lstStyle>
          <a:p>
            <a:pPr defTabSz="587822">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9863223" y="7203866"/>
            <a:ext cx="2298299" cy="413808"/>
          </a:xfrm>
          <a:prstGeom prst="rect">
            <a:avLst/>
          </a:prstGeom>
        </p:spPr>
        <p:txBody>
          <a:bodyPr vert="horz" lIns="117564" tIns="58782" rIns="117564" bIns="58782" rtlCol="0" anchor="ctr"/>
          <a:lstStyle>
            <a:lvl1pPr algn="r" fontAlgn="auto">
              <a:spcBef>
                <a:spcPts val="0"/>
              </a:spcBef>
              <a:spcAft>
                <a:spcPts val="0"/>
              </a:spcAft>
              <a:defRPr sz="1500" smtClean="0">
                <a:solidFill>
                  <a:schemeClr val="tx1">
                    <a:tint val="75000"/>
                  </a:schemeClr>
                </a:solidFill>
                <a:latin typeface="Gotham-Book"/>
                <a:ea typeface="+mn-ea"/>
                <a:cs typeface="+mn-cs"/>
              </a:defRPr>
            </a:lvl1pPr>
          </a:lstStyle>
          <a:p>
            <a:pPr defTabSz="587822">
              <a:defRPr/>
            </a:pPr>
            <a:fld id="{DB2BD5D6-1A96-0842-B70D-296473EC0EB6}" type="slidenum">
              <a:rPr lang="en-US" smtClean="0">
                <a:solidFill>
                  <a:prstClr val="black">
                    <a:tint val="75000"/>
                  </a:prstClr>
                </a:solidFill>
              </a:rPr>
              <a:pPr defTabSz="587822">
                <a:defRPr/>
              </a:pPr>
              <a:t>‹#›</a:t>
            </a:fld>
            <a:endParaRPr lang="en-US" dirty="0">
              <a:solidFill>
                <a:prstClr val="black">
                  <a:tint val="75000"/>
                </a:prstClr>
              </a:solidFill>
            </a:endParaRPr>
          </a:p>
        </p:txBody>
      </p:sp>
      <p:pic>
        <p:nvPicPr>
          <p:cNvPr id="3" name="Picture 2" descr="Powerpoint_Part1.pdf"/>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818669" cy="7782763"/>
          </a:xfrm>
          <a:prstGeom prst="rect">
            <a:avLst/>
          </a:prstGeom>
        </p:spPr>
      </p:pic>
    </p:spTree>
    <p:extLst>
      <p:ext uri="{BB962C8B-B14F-4D97-AF65-F5344CB8AC3E}">
        <p14:creationId xmlns:p14="http://schemas.microsoft.com/office/powerpoint/2010/main" val="295256935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Lst>
  <p:txStyles>
    <p:titleStyle>
      <a:lvl1pPr algn="ctr" defTabSz="587822" rtl="0" eaLnBrk="1" fontAlgn="base" hangingPunct="1">
        <a:spcBef>
          <a:spcPct val="0"/>
        </a:spcBef>
        <a:spcAft>
          <a:spcPct val="0"/>
        </a:spcAft>
        <a:defRPr sz="5100" kern="1200">
          <a:solidFill>
            <a:schemeClr val="tx1"/>
          </a:solidFill>
          <a:latin typeface="Gotham-Book"/>
          <a:ea typeface="Gotham-Book"/>
          <a:cs typeface="Gotham-Book"/>
        </a:defRPr>
      </a:lvl1pPr>
      <a:lvl2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2pPr>
      <a:lvl3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3pPr>
      <a:lvl4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4pPr>
      <a:lvl5pPr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5pPr>
      <a:lvl6pPr marL="587822"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6pPr>
      <a:lvl7pPr marL="1175644"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7pPr>
      <a:lvl8pPr marL="1763466"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8pPr>
      <a:lvl9pPr marL="2351288" algn="ctr" defTabSz="587822" rtl="0" eaLnBrk="1" fontAlgn="base" hangingPunct="1">
        <a:spcBef>
          <a:spcPct val="0"/>
        </a:spcBef>
        <a:spcAft>
          <a:spcPct val="0"/>
        </a:spcAft>
        <a:defRPr sz="5700">
          <a:solidFill>
            <a:schemeClr val="tx1"/>
          </a:solidFill>
          <a:latin typeface="Calibri" charset="0"/>
          <a:ea typeface="ＭＳ Ｐゴシック" charset="0"/>
          <a:cs typeface="ＭＳ Ｐゴシック" charset="0"/>
        </a:defRPr>
      </a:lvl9pPr>
    </p:titleStyle>
    <p:bodyStyle>
      <a:lvl1pPr marL="440867" indent="-440867" algn="l" defTabSz="587822" rtl="0" eaLnBrk="1" fontAlgn="base" hangingPunct="1">
        <a:spcBef>
          <a:spcPct val="20000"/>
        </a:spcBef>
        <a:spcAft>
          <a:spcPct val="0"/>
        </a:spcAft>
        <a:buFont typeface="Arial" charset="0"/>
        <a:buChar char="•"/>
        <a:defRPr sz="4100" kern="1200">
          <a:solidFill>
            <a:schemeClr val="tx1"/>
          </a:solidFill>
          <a:latin typeface="Gotham-Book"/>
          <a:ea typeface="Gotham-Book"/>
          <a:cs typeface="Gotham-Book"/>
        </a:defRPr>
      </a:lvl1pPr>
      <a:lvl2pPr marL="955211" indent="-367389" algn="l" defTabSz="587822" rtl="0" eaLnBrk="1" fontAlgn="base" hangingPunct="1">
        <a:spcBef>
          <a:spcPct val="20000"/>
        </a:spcBef>
        <a:spcAft>
          <a:spcPct val="0"/>
        </a:spcAft>
        <a:buFont typeface="Arial" charset="0"/>
        <a:buChar char="–"/>
        <a:defRPr sz="3600" kern="1200">
          <a:solidFill>
            <a:schemeClr val="tx1"/>
          </a:solidFill>
          <a:latin typeface="Gotham-Book"/>
          <a:ea typeface="Gotham-Book"/>
          <a:cs typeface="+mn-cs"/>
        </a:defRPr>
      </a:lvl2pPr>
      <a:lvl3pPr marL="1469555" indent="-293911" algn="l" defTabSz="587822" rtl="0" eaLnBrk="1" fontAlgn="base" hangingPunct="1">
        <a:spcBef>
          <a:spcPct val="20000"/>
        </a:spcBef>
        <a:spcAft>
          <a:spcPct val="0"/>
        </a:spcAft>
        <a:buFont typeface="Arial" charset="0"/>
        <a:buChar char="•"/>
        <a:defRPr sz="3100" kern="1200">
          <a:solidFill>
            <a:schemeClr val="tx1"/>
          </a:solidFill>
          <a:latin typeface="Gotham-Book"/>
          <a:ea typeface="Gotham-Book"/>
          <a:cs typeface="+mn-cs"/>
        </a:defRPr>
      </a:lvl3pPr>
      <a:lvl4pPr marL="2057377" indent="-293911" algn="l" defTabSz="587822" rtl="0" eaLnBrk="1" fontAlgn="base" hangingPunct="1">
        <a:spcBef>
          <a:spcPct val="20000"/>
        </a:spcBef>
        <a:spcAft>
          <a:spcPct val="0"/>
        </a:spcAft>
        <a:buFont typeface="Arial" charset="0"/>
        <a:buChar char="–"/>
        <a:defRPr sz="2600" kern="1200">
          <a:solidFill>
            <a:schemeClr val="tx1"/>
          </a:solidFill>
          <a:latin typeface="Gotham-Book"/>
          <a:ea typeface="Gotham-Book"/>
          <a:cs typeface="+mn-cs"/>
        </a:defRPr>
      </a:lvl4pPr>
      <a:lvl5pPr marL="2645199" indent="-293911" algn="l" defTabSz="587822" rtl="0" eaLnBrk="1" fontAlgn="base" hangingPunct="1">
        <a:spcBef>
          <a:spcPct val="20000"/>
        </a:spcBef>
        <a:spcAft>
          <a:spcPct val="0"/>
        </a:spcAft>
        <a:buFont typeface="Arial" charset="0"/>
        <a:buChar char="»"/>
        <a:defRPr sz="2600" kern="1200">
          <a:solidFill>
            <a:schemeClr val="tx1"/>
          </a:solidFill>
          <a:latin typeface="Gotham-Book"/>
          <a:ea typeface="Gotham-Book"/>
          <a:cs typeface="+mn-cs"/>
        </a:defRPr>
      </a:lvl5pPr>
      <a:lvl6pPr marL="3233021" indent="-293911" algn="l" defTabSz="587822" rtl="0" eaLnBrk="1" latinLnBrk="0" hangingPunct="1">
        <a:spcBef>
          <a:spcPct val="20000"/>
        </a:spcBef>
        <a:buFont typeface="Arial"/>
        <a:buChar char="•"/>
        <a:defRPr sz="2600" kern="1200">
          <a:solidFill>
            <a:schemeClr val="tx1"/>
          </a:solidFill>
          <a:latin typeface="+mn-lt"/>
          <a:ea typeface="+mn-ea"/>
          <a:cs typeface="+mn-cs"/>
        </a:defRPr>
      </a:lvl6pPr>
      <a:lvl7pPr marL="3820843" indent="-293911" algn="l" defTabSz="587822" rtl="0" eaLnBrk="1" latinLnBrk="0" hangingPunct="1">
        <a:spcBef>
          <a:spcPct val="20000"/>
        </a:spcBef>
        <a:buFont typeface="Arial"/>
        <a:buChar char="•"/>
        <a:defRPr sz="2600" kern="1200">
          <a:solidFill>
            <a:schemeClr val="tx1"/>
          </a:solidFill>
          <a:latin typeface="+mn-lt"/>
          <a:ea typeface="+mn-ea"/>
          <a:cs typeface="+mn-cs"/>
        </a:defRPr>
      </a:lvl7pPr>
      <a:lvl8pPr marL="4408665" indent="-293911" algn="l" defTabSz="587822" rtl="0" eaLnBrk="1" latinLnBrk="0" hangingPunct="1">
        <a:spcBef>
          <a:spcPct val="20000"/>
        </a:spcBef>
        <a:buFont typeface="Arial"/>
        <a:buChar char="•"/>
        <a:defRPr sz="2600" kern="1200">
          <a:solidFill>
            <a:schemeClr val="tx1"/>
          </a:solidFill>
          <a:latin typeface="+mn-lt"/>
          <a:ea typeface="+mn-ea"/>
          <a:cs typeface="+mn-cs"/>
        </a:defRPr>
      </a:lvl8pPr>
      <a:lvl9pPr marL="4996487" indent="-293911" algn="l" defTabSz="587822" rtl="0" eaLnBrk="1" latinLnBrk="0" hangingPunct="1">
        <a:spcBef>
          <a:spcPct val="20000"/>
        </a:spcBef>
        <a:buFont typeface="Arial"/>
        <a:buChar char="•"/>
        <a:defRPr sz="2600" kern="1200">
          <a:solidFill>
            <a:schemeClr val="tx1"/>
          </a:solidFill>
          <a:latin typeface="+mn-lt"/>
          <a:ea typeface="+mn-ea"/>
          <a:cs typeface="+mn-cs"/>
        </a:defRPr>
      </a:lvl9pPr>
    </p:bodyStyle>
    <p:otherStyle>
      <a:defPPr>
        <a:defRPr lang="en-US"/>
      </a:defPPr>
      <a:lvl1pPr marL="0" algn="l" defTabSz="587822" rtl="0" eaLnBrk="1" latinLnBrk="0" hangingPunct="1">
        <a:defRPr sz="2300" kern="1200">
          <a:solidFill>
            <a:schemeClr val="tx1"/>
          </a:solidFill>
          <a:latin typeface="+mn-lt"/>
          <a:ea typeface="+mn-ea"/>
          <a:cs typeface="+mn-cs"/>
        </a:defRPr>
      </a:lvl1pPr>
      <a:lvl2pPr marL="587822" algn="l" defTabSz="587822" rtl="0" eaLnBrk="1" latinLnBrk="0" hangingPunct="1">
        <a:defRPr sz="2300" kern="1200">
          <a:solidFill>
            <a:schemeClr val="tx1"/>
          </a:solidFill>
          <a:latin typeface="+mn-lt"/>
          <a:ea typeface="+mn-ea"/>
          <a:cs typeface="+mn-cs"/>
        </a:defRPr>
      </a:lvl2pPr>
      <a:lvl3pPr marL="1175644" algn="l" defTabSz="587822" rtl="0" eaLnBrk="1" latinLnBrk="0" hangingPunct="1">
        <a:defRPr sz="2300" kern="1200">
          <a:solidFill>
            <a:schemeClr val="tx1"/>
          </a:solidFill>
          <a:latin typeface="+mn-lt"/>
          <a:ea typeface="+mn-ea"/>
          <a:cs typeface="+mn-cs"/>
        </a:defRPr>
      </a:lvl3pPr>
      <a:lvl4pPr marL="1763466" algn="l" defTabSz="587822" rtl="0" eaLnBrk="1" latinLnBrk="0" hangingPunct="1">
        <a:defRPr sz="2300" kern="1200">
          <a:solidFill>
            <a:schemeClr val="tx1"/>
          </a:solidFill>
          <a:latin typeface="+mn-lt"/>
          <a:ea typeface="+mn-ea"/>
          <a:cs typeface="+mn-cs"/>
        </a:defRPr>
      </a:lvl4pPr>
      <a:lvl5pPr marL="2351288" algn="l" defTabSz="587822" rtl="0" eaLnBrk="1" latinLnBrk="0" hangingPunct="1">
        <a:defRPr sz="2300" kern="1200">
          <a:solidFill>
            <a:schemeClr val="tx1"/>
          </a:solidFill>
          <a:latin typeface="+mn-lt"/>
          <a:ea typeface="+mn-ea"/>
          <a:cs typeface="+mn-cs"/>
        </a:defRPr>
      </a:lvl5pPr>
      <a:lvl6pPr marL="2939110" algn="l" defTabSz="587822" rtl="0" eaLnBrk="1" latinLnBrk="0" hangingPunct="1">
        <a:defRPr sz="2300" kern="1200">
          <a:solidFill>
            <a:schemeClr val="tx1"/>
          </a:solidFill>
          <a:latin typeface="+mn-lt"/>
          <a:ea typeface="+mn-ea"/>
          <a:cs typeface="+mn-cs"/>
        </a:defRPr>
      </a:lvl6pPr>
      <a:lvl7pPr marL="3526932" algn="l" defTabSz="587822" rtl="0" eaLnBrk="1" latinLnBrk="0" hangingPunct="1">
        <a:defRPr sz="2300" kern="1200">
          <a:solidFill>
            <a:schemeClr val="tx1"/>
          </a:solidFill>
          <a:latin typeface="+mn-lt"/>
          <a:ea typeface="+mn-ea"/>
          <a:cs typeface="+mn-cs"/>
        </a:defRPr>
      </a:lvl7pPr>
      <a:lvl8pPr marL="4114754" algn="l" defTabSz="587822" rtl="0" eaLnBrk="1" latinLnBrk="0" hangingPunct="1">
        <a:defRPr sz="2300" kern="1200">
          <a:solidFill>
            <a:schemeClr val="tx1"/>
          </a:solidFill>
          <a:latin typeface="+mn-lt"/>
          <a:ea typeface="+mn-ea"/>
          <a:cs typeface="+mn-cs"/>
        </a:defRPr>
      </a:lvl8pPr>
      <a:lvl9pPr marL="4702576" algn="l" defTabSz="587822" rtl="0" eaLnBrk="1" latinLnBrk="0" hangingPunct="1">
        <a:defRPr sz="2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334" y="7254240"/>
            <a:ext cx="12798266"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6" y="7178892"/>
            <a:ext cx="12798266"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52144" y="324817"/>
            <a:ext cx="10561320" cy="1644191"/>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152144" y="2091832"/>
            <a:ext cx="10561320" cy="455980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52144" y="7321090"/>
            <a:ext cx="2595885" cy="413808"/>
          </a:xfrm>
          <a:prstGeom prst="rect">
            <a:avLst/>
          </a:prstGeom>
        </p:spPr>
        <p:txBody>
          <a:bodyPr vert="horz" lIns="91440" tIns="45720" rIns="91440" bIns="45720" rtlCol="0" anchor="ctr"/>
          <a:lstStyle>
            <a:lvl1pPr algn="l">
              <a:defRPr sz="945">
                <a:solidFill>
                  <a:srgbClr val="FFFFFF"/>
                </a:solidFill>
              </a:defRPr>
            </a:lvl1pPr>
          </a:lstStyle>
          <a:p>
            <a:fld id="{D79F98B5-5C46-41B1-AE2B-4F33B976FC1B}" type="datetimeFigureOut">
              <a:rPr lang="en-US" smtClean="0"/>
              <a:t>4/13/2021</a:t>
            </a:fld>
            <a:endParaRPr lang="en-US" dirty="0"/>
          </a:p>
        </p:txBody>
      </p:sp>
      <p:sp>
        <p:nvSpPr>
          <p:cNvPr id="5" name="Footer Placeholder 4"/>
          <p:cNvSpPr>
            <a:spLocks noGrp="1"/>
          </p:cNvSpPr>
          <p:nvPr>
            <p:ph type="ftr" sz="quarter" idx="3"/>
          </p:nvPr>
        </p:nvSpPr>
        <p:spPr>
          <a:xfrm>
            <a:off x="3870494" y="7321090"/>
            <a:ext cx="5063944" cy="413808"/>
          </a:xfrm>
          <a:prstGeom prst="rect">
            <a:avLst/>
          </a:prstGeom>
        </p:spPr>
        <p:txBody>
          <a:bodyPr vert="horz" lIns="91440" tIns="45720" rIns="91440" bIns="45720" rtlCol="0" anchor="ctr"/>
          <a:lstStyle>
            <a:lvl1pPr algn="ctr">
              <a:defRPr sz="945"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395482" y="7321090"/>
            <a:ext cx="1377626" cy="413808"/>
          </a:xfrm>
          <a:prstGeom prst="rect">
            <a:avLst/>
          </a:prstGeom>
        </p:spPr>
        <p:txBody>
          <a:bodyPr vert="horz" lIns="91440" tIns="45720" rIns="91440" bIns="45720" rtlCol="0" anchor="ctr"/>
          <a:lstStyle>
            <a:lvl1pPr algn="r">
              <a:defRPr sz="1103">
                <a:solidFill>
                  <a:srgbClr val="FFFFFF"/>
                </a:solidFill>
              </a:defRPr>
            </a:lvl1pPr>
          </a:lstStyle>
          <a:p>
            <a:fld id="{D8B99A44-93C1-46FF-B5BD-F463A1A00F5D}" type="slidenum">
              <a:rPr lang="en-US" smtClean="0"/>
              <a:t>‹#›</a:t>
            </a:fld>
            <a:endParaRPr lang="en-US" dirty="0"/>
          </a:p>
        </p:txBody>
      </p:sp>
      <p:cxnSp>
        <p:nvCxnSpPr>
          <p:cNvPr id="10" name="Straight Connector 9"/>
          <p:cNvCxnSpPr/>
          <p:nvPr/>
        </p:nvCxnSpPr>
        <p:spPr>
          <a:xfrm>
            <a:off x="1253209" y="1969558"/>
            <a:ext cx="1046530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61501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60120" rtl="0" eaLnBrk="1" latinLnBrk="0" hangingPunct="1">
        <a:lnSpc>
          <a:spcPct val="85000"/>
        </a:lnSpc>
        <a:spcBef>
          <a:spcPct val="0"/>
        </a:spcBef>
        <a:buNone/>
        <a:defRPr sz="5040" kern="1200" spc="-53" baseline="0">
          <a:solidFill>
            <a:schemeClr val="tx1">
              <a:lumMod val="75000"/>
              <a:lumOff val="25000"/>
            </a:schemeClr>
          </a:solidFill>
          <a:latin typeface="+mj-lt"/>
          <a:ea typeface="+mj-ea"/>
          <a:cs typeface="+mj-cs"/>
        </a:defRPr>
      </a:lvl1pPr>
    </p:titleStyle>
    <p:bodyStyle>
      <a:lvl1pPr marL="96012" indent="-96012" algn="l" defTabSz="960120" rtl="0" eaLnBrk="1" latinLnBrk="0" hangingPunct="1">
        <a:lnSpc>
          <a:spcPct val="90000"/>
        </a:lnSpc>
        <a:spcBef>
          <a:spcPts val="1260"/>
        </a:spcBef>
        <a:spcAft>
          <a:spcPts val="210"/>
        </a:spcAft>
        <a:buClr>
          <a:schemeClr val="accent1"/>
        </a:buClr>
        <a:buSzPct val="100000"/>
        <a:buFont typeface="Calibri" panose="020F0502020204030204" pitchFamily="34" charset="0"/>
        <a:buChar char=" "/>
        <a:defRPr sz="2100" kern="1200">
          <a:solidFill>
            <a:schemeClr val="tx1">
              <a:lumMod val="75000"/>
              <a:lumOff val="25000"/>
            </a:schemeClr>
          </a:solidFill>
          <a:latin typeface="+mn-lt"/>
          <a:ea typeface="+mn-ea"/>
          <a:cs typeface="+mn-cs"/>
        </a:defRPr>
      </a:lvl1pPr>
      <a:lvl2pPr marL="403250" indent="-192024" algn="l" defTabSz="960120" rtl="0" eaLnBrk="1" latinLnBrk="0" hangingPunct="1">
        <a:lnSpc>
          <a:spcPct val="90000"/>
        </a:lnSpc>
        <a:spcBef>
          <a:spcPts val="210"/>
        </a:spcBef>
        <a:spcAft>
          <a:spcPts val="420"/>
        </a:spcAft>
        <a:buClr>
          <a:schemeClr val="accent1"/>
        </a:buClr>
        <a:buFont typeface="Calibri" pitchFamily="34" charset="0"/>
        <a:buChar char="◦"/>
        <a:defRPr sz="1890" kern="1200">
          <a:solidFill>
            <a:schemeClr val="tx1">
              <a:lumMod val="75000"/>
              <a:lumOff val="25000"/>
            </a:schemeClr>
          </a:solidFill>
          <a:latin typeface="+mn-lt"/>
          <a:ea typeface="+mn-ea"/>
          <a:cs typeface="+mn-cs"/>
        </a:defRPr>
      </a:lvl2pPr>
      <a:lvl3pPr marL="595274" indent="-192024" algn="l" defTabSz="960120" rtl="0" eaLnBrk="1" latinLnBrk="0" hangingPunct="1">
        <a:lnSpc>
          <a:spcPct val="90000"/>
        </a:lnSpc>
        <a:spcBef>
          <a:spcPts val="210"/>
        </a:spcBef>
        <a:spcAft>
          <a:spcPts val="420"/>
        </a:spcAft>
        <a:buClr>
          <a:schemeClr val="accent1"/>
        </a:buClr>
        <a:buFont typeface="Calibri" pitchFamily="34" charset="0"/>
        <a:buChar char="◦"/>
        <a:defRPr sz="1470" kern="1200">
          <a:solidFill>
            <a:schemeClr val="tx1">
              <a:lumMod val="75000"/>
              <a:lumOff val="25000"/>
            </a:schemeClr>
          </a:solidFill>
          <a:latin typeface="+mn-lt"/>
          <a:ea typeface="+mn-ea"/>
          <a:cs typeface="+mn-cs"/>
        </a:defRPr>
      </a:lvl3pPr>
      <a:lvl4pPr marL="787298" indent="-192024" algn="l" defTabSz="960120" rtl="0" eaLnBrk="1" latinLnBrk="0" hangingPunct="1">
        <a:lnSpc>
          <a:spcPct val="90000"/>
        </a:lnSpc>
        <a:spcBef>
          <a:spcPts val="210"/>
        </a:spcBef>
        <a:spcAft>
          <a:spcPts val="420"/>
        </a:spcAft>
        <a:buClr>
          <a:schemeClr val="accent1"/>
        </a:buClr>
        <a:buFont typeface="Calibri" pitchFamily="34" charset="0"/>
        <a:buChar char="◦"/>
        <a:defRPr sz="1470" kern="1200">
          <a:solidFill>
            <a:schemeClr val="tx1">
              <a:lumMod val="75000"/>
              <a:lumOff val="25000"/>
            </a:schemeClr>
          </a:solidFill>
          <a:latin typeface="+mn-lt"/>
          <a:ea typeface="+mn-ea"/>
          <a:cs typeface="+mn-cs"/>
        </a:defRPr>
      </a:lvl4pPr>
      <a:lvl5pPr marL="979322" indent="-192024" algn="l" defTabSz="960120" rtl="0" eaLnBrk="1" latinLnBrk="0" hangingPunct="1">
        <a:lnSpc>
          <a:spcPct val="90000"/>
        </a:lnSpc>
        <a:spcBef>
          <a:spcPts val="210"/>
        </a:spcBef>
        <a:spcAft>
          <a:spcPts val="420"/>
        </a:spcAft>
        <a:buClr>
          <a:schemeClr val="accent1"/>
        </a:buClr>
        <a:buFont typeface="Calibri" pitchFamily="34" charset="0"/>
        <a:buChar char="◦"/>
        <a:defRPr sz="1470" kern="1200">
          <a:solidFill>
            <a:schemeClr val="tx1">
              <a:lumMod val="75000"/>
              <a:lumOff val="25000"/>
            </a:schemeClr>
          </a:solidFill>
          <a:latin typeface="+mn-lt"/>
          <a:ea typeface="+mn-ea"/>
          <a:cs typeface="+mn-cs"/>
        </a:defRPr>
      </a:lvl5pPr>
      <a:lvl6pPr marL="1155000" indent="-240030" algn="l" defTabSz="960120" rtl="0" eaLnBrk="1" latinLnBrk="0" hangingPunct="1">
        <a:lnSpc>
          <a:spcPct val="90000"/>
        </a:lnSpc>
        <a:spcBef>
          <a:spcPts val="210"/>
        </a:spcBef>
        <a:spcAft>
          <a:spcPts val="420"/>
        </a:spcAft>
        <a:buClr>
          <a:schemeClr val="accent1"/>
        </a:buClr>
        <a:buFont typeface="Calibri" pitchFamily="34" charset="0"/>
        <a:buChar char="◦"/>
        <a:defRPr sz="1470" kern="1200">
          <a:solidFill>
            <a:schemeClr val="tx1">
              <a:lumMod val="75000"/>
              <a:lumOff val="25000"/>
            </a:schemeClr>
          </a:solidFill>
          <a:latin typeface="+mn-lt"/>
          <a:ea typeface="+mn-ea"/>
          <a:cs typeface="+mn-cs"/>
        </a:defRPr>
      </a:lvl6pPr>
      <a:lvl7pPr marL="1365000" indent="-240030" algn="l" defTabSz="960120" rtl="0" eaLnBrk="1" latinLnBrk="0" hangingPunct="1">
        <a:lnSpc>
          <a:spcPct val="90000"/>
        </a:lnSpc>
        <a:spcBef>
          <a:spcPts val="210"/>
        </a:spcBef>
        <a:spcAft>
          <a:spcPts val="420"/>
        </a:spcAft>
        <a:buClr>
          <a:schemeClr val="accent1"/>
        </a:buClr>
        <a:buFont typeface="Calibri" pitchFamily="34" charset="0"/>
        <a:buChar char="◦"/>
        <a:defRPr sz="1470" kern="1200">
          <a:solidFill>
            <a:schemeClr val="tx1">
              <a:lumMod val="75000"/>
              <a:lumOff val="25000"/>
            </a:schemeClr>
          </a:solidFill>
          <a:latin typeface="+mn-lt"/>
          <a:ea typeface="+mn-ea"/>
          <a:cs typeface="+mn-cs"/>
        </a:defRPr>
      </a:lvl7pPr>
      <a:lvl8pPr marL="1575000" indent="-240030" algn="l" defTabSz="960120" rtl="0" eaLnBrk="1" latinLnBrk="0" hangingPunct="1">
        <a:lnSpc>
          <a:spcPct val="90000"/>
        </a:lnSpc>
        <a:spcBef>
          <a:spcPts val="210"/>
        </a:spcBef>
        <a:spcAft>
          <a:spcPts val="420"/>
        </a:spcAft>
        <a:buClr>
          <a:schemeClr val="accent1"/>
        </a:buClr>
        <a:buFont typeface="Calibri" pitchFamily="34" charset="0"/>
        <a:buChar char="◦"/>
        <a:defRPr sz="1470" kern="1200">
          <a:solidFill>
            <a:schemeClr val="tx1">
              <a:lumMod val="75000"/>
              <a:lumOff val="25000"/>
            </a:schemeClr>
          </a:solidFill>
          <a:latin typeface="+mn-lt"/>
          <a:ea typeface="+mn-ea"/>
          <a:cs typeface="+mn-cs"/>
        </a:defRPr>
      </a:lvl8pPr>
      <a:lvl9pPr marL="1785000" indent="-240030" algn="l" defTabSz="960120" rtl="0" eaLnBrk="1" latinLnBrk="0" hangingPunct="1">
        <a:lnSpc>
          <a:spcPct val="90000"/>
        </a:lnSpc>
        <a:spcBef>
          <a:spcPts val="210"/>
        </a:spcBef>
        <a:spcAft>
          <a:spcPts val="420"/>
        </a:spcAft>
        <a:buClr>
          <a:schemeClr val="accent1"/>
        </a:buClr>
        <a:buFont typeface="Calibri" pitchFamily="34" charset="0"/>
        <a:buChar char="◦"/>
        <a:defRPr sz="1470" kern="1200">
          <a:solidFill>
            <a:schemeClr val="tx1">
              <a:lumMod val="75000"/>
              <a:lumOff val="25000"/>
            </a:schemeClr>
          </a:solidFill>
          <a:latin typeface="+mn-lt"/>
          <a:ea typeface="+mn-ea"/>
          <a:cs typeface="+mn-cs"/>
        </a:defRPr>
      </a:lvl9pPr>
    </p:bodyStyle>
    <p:otherStyle>
      <a:defPPr>
        <a:defRPr lang="en-US"/>
      </a:defPPr>
      <a:lvl1pPr marL="0" algn="l" defTabSz="960120" rtl="0" eaLnBrk="1" latinLnBrk="0" hangingPunct="1">
        <a:defRPr sz="1890" kern="1200">
          <a:solidFill>
            <a:schemeClr val="tx1"/>
          </a:solidFill>
          <a:latin typeface="+mn-lt"/>
          <a:ea typeface="+mn-ea"/>
          <a:cs typeface="+mn-cs"/>
        </a:defRPr>
      </a:lvl1pPr>
      <a:lvl2pPr marL="480060" algn="l" defTabSz="960120" rtl="0" eaLnBrk="1" latinLnBrk="0" hangingPunct="1">
        <a:defRPr sz="1890" kern="1200">
          <a:solidFill>
            <a:schemeClr val="tx1"/>
          </a:solidFill>
          <a:latin typeface="+mn-lt"/>
          <a:ea typeface="+mn-ea"/>
          <a:cs typeface="+mn-cs"/>
        </a:defRPr>
      </a:lvl2pPr>
      <a:lvl3pPr marL="960120" algn="l" defTabSz="960120" rtl="0" eaLnBrk="1" latinLnBrk="0" hangingPunct="1">
        <a:defRPr sz="1890" kern="1200">
          <a:solidFill>
            <a:schemeClr val="tx1"/>
          </a:solidFill>
          <a:latin typeface="+mn-lt"/>
          <a:ea typeface="+mn-ea"/>
          <a:cs typeface="+mn-cs"/>
        </a:defRPr>
      </a:lvl3pPr>
      <a:lvl4pPr marL="1440180" algn="l" defTabSz="960120" rtl="0" eaLnBrk="1" latinLnBrk="0" hangingPunct="1">
        <a:defRPr sz="1890" kern="1200">
          <a:solidFill>
            <a:schemeClr val="tx1"/>
          </a:solidFill>
          <a:latin typeface="+mn-lt"/>
          <a:ea typeface="+mn-ea"/>
          <a:cs typeface="+mn-cs"/>
        </a:defRPr>
      </a:lvl4pPr>
      <a:lvl5pPr marL="1920240" algn="l" defTabSz="960120" rtl="0" eaLnBrk="1" latinLnBrk="0" hangingPunct="1">
        <a:defRPr sz="1890" kern="1200">
          <a:solidFill>
            <a:schemeClr val="tx1"/>
          </a:solidFill>
          <a:latin typeface="+mn-lt"/>
          <a:ea typeface="+mn-ea"/>
          <a:cs typeface="+mn-cs"/>
        </a:defRPr>
      </a:lvl5pPr>
      <a:lvl6pPr marL="2400300" algn="l" defTabSz="960120" rtl="0" eaLnBrk="1" latinLnBrk="0" hangingPunct="1">
        <a:defRPr sz="1890" kern="1200">
          <a:solidFill>
            <a:schemeClr val="tx1"/>
          </a:solidFill>
          <a:latin typeface="+mn-lt"/>
          <a:ea typeface="+mn-ea"/>
          <a:cs typeface="+mn-cs"/>
        </a:defRPr>
      </a:lvl6pPr>
      <a:lvl7pPr marL="2880360" algn="l" defTabSz="960120" rtl="0" eaLnBrk="1" latinLnBrk="0" hangingPunct="1">
        <a:defRPr sz="1890" kern="1200">
          <a:solidFill>
            <a:schemeClr val="tx1"/>
          </a:solidFill>
          <a:latin typeface="+mn-lt"/>
          <a:ea typeface="+mn-ea"/>
          <a:cs typeface="+mn-cs"/>
        </a:defRPr>
      </a:lvl7pPr>
      <a:lvl8pPr marL="3360420" algn="l" defTabSz="960120" rtl="0" eaLnBrk="1" latinLnBrk="0" hangingPunct="1">
        <a:defRPr sz="1890" kern="1200">
          <a:solidFill>
            <a:schemeClr val="tx1"/>
          </a:solidFill>
          <a:latin typeface="+mn-lt"/>
          <a:ea typeface="+mn-ea"/>
          <a:cs typeface="+mn-cs"/>
        </a:defRPr>
      </a:lvl8pPr>
      <a:lvl9pPr marL="3840480" algn="l" defTabSz="960120"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6860" y="4577080"/>
            <a:ext cx="9707880" cy="2072640"/>
          </a:xfrm>
        </p:spPr>
        <p:txBody>
          <a:bodyPr>
            <a:normAutofit/>
          </a:bodyPr>
          <a:lstStyle/>
          <a:p>
            <a:pPr algn="ctr"/>
            <a:r>
              <a:rPr lang="en-US" dirty="0"/>
              <a:t>TAC </a:t>
            </a:r>
          </a:p>
        </p:txBody>
      </p:sp>
      <p:sp>
        <p:nvSpPr>
          <p:cNvPr id="3" name="Subtitle 2"/>
          <p:cNvSpPr>
            <a:spLocks noGrp="1"/>
          </p:cNvSpPr>
          <p:nvPr>
            <p:ph type="subTitle" idx="1"/>
          </p:nvPr>
        </p:nvSpPr>
        <p:spPr/>
        <p:txBody>
          <a:bodyPr/>
          <a:lstStyle/>
          <a:p>
            <a:r>
              <a:rPr lang="en-US" dirty="0"/>
              <a:t>Tuesday, April 13, 2021 @ 7pm</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3480" y="221927"/>
            <a:ext cx="10454640" cy="5564193"/>
          </a:xfrm>
          <a:prstGeom prst="rect">
            <a:avLst/>
          </a:prstGeom>
        </p:spPr>
      </p:pic>
    </p:spTree>
    <p:extLst>
      <p:ext uri="{BB962C8B-B14F-4D97-AF65-F5344CB8AC3E}">
        <p14:creationId xmlns:p14="http://schemas.microsoft.com/office/powerpoint/2010/main" val="1474173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791949-DAEC-447F-A262-16E5B5C30F20}"/>
              </a:ext>
            </a:extLst>
          </p:cNvPr>
          <p:cNvSpPr>
            <a:spLocks noGrp="1"/>
          </p:cNvSpPr>
          <p:nvPr>
            <p:ph idx="1"/>
          </p:nvPr>
        </p:nvSpPr>
        <p:spPr>
          <a:xfrm>
            <a:off x="1219200" y="1676400"/>
            <a:ext cx="10561320" cy="4224528"/>
          </a:xfrm>
        </p:spPr>
        <p:txBody>
          <a:bodyPr/>
          <a:lstStyle/>
          <a:p>
            <a:r>
              <a:rPr lang="en-US" dirty="0">
                <a:solidFill>
                  <a:srgbClr val="585858"/>
                </a:solidFill>
                <a:latin typeface="Calibri" panose="020F0502020204030204" pitchFamily="34" charset="0"/>
              </a:rPr>
              <a:t>Fixed Route</a:t>
            </a:r>
          </a:p>
          <a:p>
            <a:r>
              <a:rPr lang="en-US" dirty="0">
                <a:solidFill>
                  <a:srgbClr val="585858"/>
                </a:solidFill>
                <a:latin typeface="Calibri" panose="020F0502020204030204" pitchFamily="34" charset="0"/>
              </a:rPr>
              <a:t>The new fixed route service that began on January 4, 2021 connects Rosman to Brevard to Pisgah Forest, operating Monday through Friday, 6:30 AM until 5:00 PM. A Saturday service will be introduced at a later date operating from 10:00 AM until 2:00 PM. Regular service routes have been established based on demand response destination data. The cost of the fixed route service is $1.00 per stop with the ability to purchase a book of 20 Tickets for $15.00 and an unlimited monthly pass for $30.00. Riders will have purchase options through the driver or Transportation office. </a:t>
            </a:r>
            <a:br>
              <a:rPr lang="en-US" dirty="0">
                <a:solidFill>
                  <a:srgbClr val="585858"/>
                </a:solidFill>
                <a:latin typeface="Calibri" panose="020F0502020204030204" pitchFamily="34" charset="0"/>
              </a:rPr>
            </a:br>
            <a:br>
              <a:rPr lang="en-US" dirty="0">
                <a:solidFill>
                  <a:srgbClr val="585858"/>
                </a:solidFill>
                <a:latin typeface="Calibri" panose="020F0502020204030204" pitchFamily="34" charset="0"/>
              </a:rPr>
            </a:br>
            <a:r>
              <a:rPr lang="en-US" i="1" dirty="0">
                <a:solidFill>
                  <a:srgbClr val="585858"/>
                </a:solidFill>
                <a:latin typeface="Calibri" panose="020F0502020204030204" pitchFamily="34" charset="0"/>
              </a:rPr>
              <a:t>A fixed route is a transit service where vehicles run on regular, scheduled routes with fixed stops and no deviation. Typically, fixed-route service is characterized by printed schedules or timetables and designated bus stops where passengers board and descend. </a:t>
            </a:r>
          </a:p>
          <a:p>
            <a:endParaRPr lang="en-US" dirty="0"/>
          </a:p>
        </p:txBody>
      </p:sp>
    </p:spTree>
    <p:extLst>
      <p:ext uri="{BB962C8B-B14F-4D97-AF65-F5344CB8AC3E}">
        <p14:creationId xmlns:p14="http://schemas.microsoft.com/office/powerpoint/2010/main" val="4236131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Content Placeholder 7" descr="Map&#10;&#10;Description automatically generated">
            <a:extLst>
              <a:ext uri="{FF2B5EF4-FFF2-40B4-BE49-F238E27FC236}">
                <a16:creationId xmlns:a16="http://schemas.microsoft.com/office/drawing/2014/main" id="{23BF9949-862D-4AC3-9156-719F22D88DC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06771" y="386787"/>
            <a:ext cx="9188058" cy="7099863"/>
          </a:xfrm>
        </p:spPr>
      </p:pic>
    </p:spTree>
    <p:extLst>
      <p:ext uri="{BB962C8B-B14F-4D97-AF65-F5344CB8AC3E}">
        <p14:creationId xmlns:p14="http://schemas.microsoft.com/office/powerpoint/2010/main" val="2559272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71B494-44F7-4C56-9A79-505E4378AD7B}"/>
              </a:ext>
            </a:extLst>
          </p:cNvPr>
          <p:cNvSpPr>
            <a:spLocks noGrp="1"/>
          </p:cNvSpPr>
          <p:nvPr>
            <p:ph idx="1"/>
          </p:nvPr>
        </p:nvSpPr>
        <p:spPr>
          <a:xfrm>
            <a:off x="1120140" y="985181"/>
            <a:ext cx="11041380" cy="5451338"/>
          </a:xfrm>
          <a:solidFill>
            <a:schemeClr val="bg1"/>
          </a:solidFill>
        </p:spPr>
        <p:txBody>
          <a:bodyPr>
            <a:normAutofit fontScale="85000" lnSpcReduction="20000"/>
          </a:bodyPr>
          <a:lstStyle/>
          <a:p>
            <a:pPr marL="0" indent="0">
              <a:lnSpc>
                <a:spcPct val="120000"/>
              </a:lnSpc>
              <a:buNone/>
            </a:pPr>
            <a:r>
              <a:rPr lang="en-US" u="sng" dirty="0">
                <a:solidFill>
                  <a:schemeClr val="tx1">
                    <a:lumMod val="65000"/>
                    <a:lumOff val="35000"/>
                  </a:schemeClr>
                </a:solidFill>
              </a:rPr>
              <a:t>Statistics</a:t>
            </a:r>
            <a:br>
              <a:rPr lang="en-US" dirty="0">
                <a:solidFill>
                  <a:schemeClr val="tx1">
                    <a:lumMod val="65000"/>
                    <a:lumOff val="35000"/>
                  </a:schemeClr>
                </a:solidFill>
              </a:rPr>
            </a:br>
            <a:br>
              <a:rPr lang="en-US" dirty="0">
                <a:solidFill>
                  <a:schemeClr val="tx1">
                    <a:lumMod val="65000"/>
                    <a:lumOff val="35000"/>
                  </a:schemeClr>
                </a:solidFill>
              </a:rPr>
            </a:br>
            <a:r>
              <a:rPr lang="en-US" dirty="0">
                <a:solidFill>
                  <a:schemeClr val="tx1">
                    <a:lumMod val="65000"/>
                    <a:lumOff val="35000"/>
                  </a:schemeClr>
                </a:solidFill>
              </a:rPr>
              <a:t>Transylvania County’s Transportation service area demographics represent 37% elderly, 16% disabled, 8.8% minority and 14.7% of Transylvania County residents are below poverty level (Census.gov: 2018 American Community Survey 5-Year Estimates).</a:t>
            </a:r>
          </a:p>
          <a:p>
            <a:pPr marL="0" indent="0">
              <a:lnSpc>
                <a:spcPct val="120000"/>
              </a:lnSpc>
              <a:buNone/>
            </a:pPr>
            <a:r>
              <a:rPr lang="en-US" dirty="0">
                <a:solidFill>
                  <a:schemeClr val="tx1">
                    <a:lumMod val="65000"/>
                    <a:lumOff val="35000"/>
                  </a:schemeClr>
                </a:solidFill>
              </a:rPr>
              <a:t>587 households (4.2%) in Transylvania County had no vehicles available and 4,284 households had one vehicle. </a:t>
            </a:r>
          </a:p>
          <a:p>
            <a:pPr marL="0" indent="0">
              <a:buNone/>
              <a:defRPr/>
            </a:pPr>
            <a:br>
              <a:rPr lang="en-US" dirty="0">
                <a:solidFill>
                  <a:schemeClr val="tx1">
                    <a:lumMod val="65000"/>
                    <a:lumOff val="35000"/>
                  </a:schemeClr>
                </a:solidFill>
              </a:rPr>
            </a:br>
            <a:r>
              <a:rPr lang="en-US" u="sng" dirty="0">
                <a:solidFill>
                  <a:schemeClr val="tx1">
                    <a:lumMod val="65000"/>
                    <a:lumOff val="35000"/>
                  </a:schemeClr>
                </a:solidFill>
              </a:rPr>
              <a:t>Goals</a:t>
            </a:r>
            <a:br>
              <a:rPr lang="en-US" dirty="0">
                <a:solidFill>
                  <a:schemeClr val="tx1">
                    <a:lumMod val="65000"/>
                    <a:lumOff val="35000"/>
                  </a:schemeClr>
                </a:solidFill>
              </a:rPr>
            </a:br>
            <a:endParaRPr lang="en-US" dirty="0">
              <a:solidFill>
                <a:schemeClr val="tx1">
                  <a:lumMod val="65000"/>
                  <a:lumOff val="35000"/>
                </a:schemeClr>
              </a:solidFill>
            </a:endParaRPr>
          </a:p>
          <a:p>
            <a:pPr lvl="1">
              <a:lnSpc>
                <a:spcPct val="120000"/>
              </a:lnSpc>
              <a:buFont typeface="Wingdings" panose="05000000000000000000" pitchFamily="2" charset="2"/>
              <a:buChar char="§"/>
              <a:defRPr/>
            </a:pPr>
            <a:r>
              <a:rPr lang="en-US" sz="2100" dirty="0">
                <a:solidFill>
                  <a:schemeClr val="tx1">
                    <a:lumMod val="65000"/>
                    <a:lumOff val="35000"/>
                  </a:schemeClr>
                </a:solidFill>
              </a:rPr>
              <a:t>Explore expansion of van service in underserved areas of County </a:t>
            </a:r>
          </a:p>
          <a:p>
            <a:pPr lvl="3">
              <a:lnSpc>
                <a:spcPct val="120000"/>
              </a:lnSpc>
              <a:buFont typeface="Wingdings" panose="05000000000000000000" pitchFamily="2" charset="2"/>
              <a:buChar char="§"/>
              <a:defRPr/>
            </a:pPr>
            <a:r>
              <a:rPr lang="en-US" sz="2100" dirty="0">
                <a:solidFill>
                  <a:schemeClr val="tx1">
                    <a:lumMod val="65000"/>
                    <a:lumOff val="35000"/>
                  </a:schemeClr>
                </a:solidFill>
              </a:rPr>
              <a:t>Going further into rural areas where van transportation is currently unavailable</a:t>
            </a:r>
          </a:p>
          <a:p>
            <a:pPr lvl="3">
              <a:lnSpc>
                <a:spcPct val="120000"/>
              </a:lnSpc>
              <a:buFont typeface="Wingdings" panose="05000000000000000000" pitchFamily="2" charset="2"/>
              <a:buChar char="§"/>
              <a:defRPr/>
            </a:pPr>
            <a:r>
              <a:rPr lang="en-US" sz="2100" dirty="0">
                <a:solidFill>
                  <a:schemeClr val="tx1">
                    <a:lumMod val="65000"/>
                    <a:lumOff val="35000"/>
                  </a:schemeClr>
                </a:solidFill>
              </a:rPr>
              <a:t>Creating grocery store and shopping trips on designated days during the week</a:t>
            </a:r>
          </a:p>
          <a:p>
            <a:pPr lvl="1">
              <a:lnSpc>
                <a:spcPct val="120000"/>
              </a:lnSpc>
              <a:buFont typeface="Wingdings" panose="05000000000000000000" pitchFamily="2" charset="2"/>
              <a:buChar char="§"/>
              <a:defRPr/>
            </a:pPr>
            <a:r>
              <a:rPr lang="en-US" sz="2100" dirty="0">
                <a:solidFill>
                  <a:schemeClr val="tx1">
                    <a:lumMod val="65000"/>
                    <a:lumOff val="35000"/>
                  </a:schemeClr>
                </a:solidFill>
              </a:rPr>
              <a:t>Analyze ways to connect van service with Henderson County and Buncombe County </a:t>
            </a:r>
          </a:p>
          <a:p>
            <a:pPr lvl="1">
              <a:lnSpc>
                <a:spcPct val="120000"/>
              </a:lnSpc>
              <a:buFont typeface="Wingdings" panose="05000000000000000000" pitchFamily="2" charset="2"/>
              <a:buChar char="§"/>
              <a:defRPr/>
            </a:pPr>
            <a:r>
              <a:rPr lang="en-US" sz="2100" dirty="0">
                <a:solidFill>
                  <a:schemeClr val="tx1">
                    <a:lumMod val="65000"/>
                    <a:lumOff val="35000"/>
                  </a:schemeClr>
                </a:solidFill>
              </a:rPr>
              <a:t>Evaluate the extension of the demand response service to evenings and Saturdays </a:t>
            </a:r>
          </a:p>
          <a:p>
            <a:pPr lvl="1">
              <a:lnSpc>
                <a:spcPct val="120000"/>
              </a:lnSpc>
              <a:buFont typeface="Wingdings" panose="05000000000000000000" pitchFamily="2" charset="2"/>
              <a:buChar char="§"/>
              <a:defRPr/>
            </a:pPr>
            <a:r>
              <a:rPr lang="en-US" sz="2100" dirty="0">
                <a:solidFill>
                  <a:schemeClr val="tx1">
                    <a:lumMod val="65000"/>
                    <a:lumOff val="35000"/>
                  </a:schemeClr>
                </a:solidFill>
              </a:rPr>
              <a:t>Investigate a partnership with local medical providers funding transportation for rural citizens to medical appointments</a:t>
            </a:r>
          </a:p>
          <a:p>
            <a:endParaRPr lang="en-US" dirty="0"/>
          </a:p>
        </p:txBody>
      </p:sp>
    </p:spTree>
    <p:extLst>
      <p:ext uri="{BB962C8B-B14F-4D97-AF65-F5344CB8AC3E}">
        <p14:creationId xmlns:p14="http://schemas.microsoft.com/office/powerpoint/2010/main" val="1949550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a:p>
            <a:pPr marL="659911" indent="-659911">
              <a:buFont typeface="+mj-lt"/>
              <a:buAutoNum type="alphaUcPeriod"/>
            </a:pPr>
            <a:endParaRPr lang="en-US" dirty="0"/>
          </a:p>
        </p:txBody>
      </p:sp>
      <p:sp>
        <p:nvSpPr>
          <p:cNvPr id="3" name="Title 2"/>
          <p:cNvSpPr>
            <a:spLocks noGrp="1"/>
          </p:cNvSpPr>
          <p:nvPr>
            <p:ph type="title"/>
          </p:nvPr>
        </p:nvSpPr>
        <p:spPr/>
        <p:txBody>
          <a:bodyPr/>
          <a:lstStyle/>
          <a:p>
            <a:r>
              <a:rPr lang="en-US" dirty="0"/>
              <a:t>New Business</a:t>
            </a:r>
          </a:p>
        </p:txBody>
      </p:sp>
      <p:sp>
        <p:nvSpPr>
          <p:cNvPr id="4" name="TextBox 3"/>
          <p:cNvSpPr txBox="1"/>
          <p:nvPr/>
        </p:nvSpPr>
        <p:spPr>
          <a:xfrm>
            <a:off x="1280161" y="3108960"/>
            <a:ext cx="11132523" cy="4130040"/>
          </a:xfrm>
          <a:prstGeom prst="rect">
            <a:avLst/>
          </a:prstGeom>
          <a:noFill/>
        </p:spPr>
        <p:txBody>
          <a:bodyPr wrap="square" lIns="117318" tIns="58660" rIns="117318" bIns="58660" rtlCol="0">
            <a:normAutofit/>
          </a:bodyPr>
          <a:lstStyle/>
          <a:p>
            <a:pPr marL="661300" indent="-661300">
              <a:buClr>
                <a:schemeClr val="accent2"/>
              </a:buClr>
              <a:buSzPct val="75000"/>
              <a:buFont typeface="+mj-lt"/>
              <a:buAutoNum type="alphaUcPeriod"/>
            </a:pPr>
            <a:r>
              <a:rPr lang="en-US" sz="3600" dirty="0">
                <a:solidFill>
                  <a:schemeClr val="accent2"/>
                </a:solidFill>
              </a:rPr>
              <a:t>CTP and STIP - Update </a:t>
            </a:r>
          </a:p>
          <a:p>
            <a:pPr marL="661300" indent="-661300">
              <a:buClr>
                <a:schemeClr val="accent2"/>
              </a:buClr>
              <a:buSzPct val="75000"/>
              <a:buFont typeface="+mj-lt"/>
              <a:buAutoNum type="alphaUcPeriod"/>
            </a:pPr>
            <a:r>
              <a:rPr lang="en-US" sz="3600" dirty="0"/>
              <a:t>NCDOT Project Update</a:t>
            </a:r>
          </a:p>
          <a:p>
            <a:pPr marL="661300" indent="-661300">
              <a:buClr>
                <a:schemeClr val="accent2"/>
              </a:buClr>
              <a:buSzPct val="75000"/>
              <a:buFont typeface="+mj-lt"/>
              <a:buAutoNum type="alphaUcPeriod"/>
            </a:pPr>
            <a:r>
              <a:rPr lang="en-US" sz="3600" dirty="0"/>
              <a:t>Director’s Report </a:t>
            </a:r>
          </a:p>
          <a:p>
            <a:pPr marL="661300" indent="-661300">
              <a:buClr>
                <a:schemeClr val="accent2"/>
              </a:buClr>
              <a:buSzPct val="75000"/>
              <a:buFont typeface="+mj-lt"/>
              <a:buAutoNum type="alphaUcPeriod"/>
            </a:pPr>
            <a:endParaRPr lang="en-US" sz="3600" dirty="0"/>
          </a:p>
        </p:txBody>
      </p:sp>
    </p:spTree>
    <p:extLst>
      <p:ext uri="{BB962C8B-B14F-4D97-AF65-F5344CB8AC3E}">
        <p14:creationId xmlns:p14="http://schemas.microsoft.com/office/powerpoint/2010/main" val="2852195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marL="742950" indent="-742950">
              <a:buClr>
                <a:schemeClr val="accent2"/>
              </a:buClr>
              <a:buSzPct val="75000"/>
              <a:buFont typeface="+mj-lt"/>
              <a:buAutoNum type="alphaUcPeriod"/>
            </a:pPr>
            <a:r>
              <a:rPr lang="en-US" sz="4100" dirty="0">
                <a:solidFill>
                  <a:schemeClr val="tx1"/>
                </a:solidFill>
              </a:rPr>
              <a:t>CTP and STIP - Update </a:t>
            </a:r>
          </a:p>
        </p:txBody>
      </p:sp>
      <p:sp>
        <p:nvSpPr>
          <p:cNvPr id="3" name="Subtitle 4"/>
          <p:cNvSpPr txBox="1">
            <a:spLocks/>
          </p:cNvSpPr>
          <p:nvPr/>
        </p:nvSpPr>
        <p:spPr>
          <a:xfrm>
            <a:off x="426720" y="1813560"/>
            <a:ext cx="11845747" cy="5095240"/>
          </a:xfrm>
          <a:prstGeom prst="rect">
            <a:avLst/>
          </a:prstGeom>
        </p:spPr>
        <p:txBody>
          <a:bodyPr lIns="117564" tIns="58782" rIns="117564" bIns="58782">
            <a:normAutofit/>
          </a:bodyPr>
          <a:lstStyle>
            <a:lvl1pPr marL="319369" indent="-319369"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736" indent="-273744"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476" indent="-228124"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717" indent="-228124"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954" indent="-228124"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704" indent="-22812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2442" indent="-22812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6185" indent="-22812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931" indent="-22812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1175644">
              <a:buFont typeface="Wingdings" panose="05000000000000000000" pitchFamily="2" charset="2"/>
              <a:buChar char="q"/>
            </a:pPr>
            <a:endParaRPr lang="en-US" sz="2800" dirty="0"/>
          </a:p>
          <a:p>
            <a:pPr marL="0" indent="0" defTabSz="1175644">
              <a:buNone/>
            </a:pPr>
            <a:r>
              <a:rPr lang="en-US" sz="5100" i="1" dirty="0"/>
              <a:t>	</a:t>
            </a:r>
            <a:endParaRPr lang="en-US" sz="5100" dirty="0"/>
          </a:p>
          <a:p>
            <a:pPr defTabSz="1175644"/>
            <a:endParaRPr lang="en-US" dirty="0"/>
          </a:p>
          <a:p>
            <a:pPr defTabSz="1175644"/>
            <a:endParaRPr lang="en-US" dirty="0"/>
          </a:p>
        </p:txBody>
      </p:sp>
      <p:sp>
        <p:nvSpPr>
          <p:cNvPr id="4" name="TextBox 3"/>
          <p:cNvSpPr txBox="1"/>
          <p:nvPr/>
        </p:nvSpPr>
        <p:spPr>
          <a:xfrm>
            <a:off x="746760" y="1813560"/>
            <a:ext cx="10774680" cy="949709"/>
          </a:xfrm>
          <a:prstGeom prst="rect">
            <a:avLst/>
          </a:prstGeom>
          <a:noFill/>
        </p:spPr>
        <p:txBody>
          <a:bodyPr wrap="square" lIns="117564" tIns="58782" rIns="117564" bIns="58782" rtlCol="0">
            <a:spAutoFit/>
          </a:bodyPr>
          <a:lstStyle/>
          <a:p>
            <a:pPr marL="953978" lvl="1" indent="-367389">
              <a:buClr>
                <a:schemeClr val="accent2"/>
              </a:buClr>
              <a:buFont typeface="Wingdings" panose="05000000000000000000" pitchFamily="2" charset="2"/>
              <a:buChar char="q"/>
            </a:pPr>
            <a:endParaRPr lang="en-US" sz="2700" dirty="0"/>
          </a:p>
          <a:p>
            <a:pPr lvl="1">
              <a:buClr>
                <a:schemeClr val="accent2"/>
              </a:buClr>
            </a:pPr>
            <a:endParaRPr lang="en-US" sz="2700" dirty="0"/>
          </a:p>
        </p:txBody>
      </p:sp>
      <p:sp>
        <p:nvSpPr>
          <p:cNvPr id="6" name="Text Placeholder 2"/>
          <p:cNvSpPr txBox="1">
            <a:spLocks/>
          </p:cNvSpPr>
          <p:nvPr/>
        </p:nvSpPr>
        <p:spPr>
          <a:xfrm>
            <a:off x="857707" y="1813560"/>
            <a:ext cx="11410493" cy="5527040"/>
          </a:xfrm>
          <a:prstGeom prst="rect">
            <a:avLst/>
          </a:prstGeom>
        </p:spPr>
        <p:txBody>
          <a:bodyPr lIns="117564" tIns="58782" rIns="117564" bIns="58782">
            <a:normAutofit/>
          </a:bodyPr>
          <a:lstStyle>
            <a:lvl1pPr marL="319369" indent="-319369"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736" indent="-273744"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476" indent="-228124"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717" indent="-228124"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954" indent="-228124"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704" indent="-22812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2442" indent="-22812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6185" indent="-22812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931" indent="-22812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1175644">
              <a:buClr>
                <a:schemeClr val="accent1"/>
              </a:buClr>
              <a:buSzPct val="75000"/>
              <a:buFont typeface="Wingdings" panose="05000000000000000000" pitchFamily="2" charset="2"/>
              <a:buChar char="§"/>
            </a:pPr>
            <a:endParaRPr lang="en-US" dirty="0"/>
          </a:p>
          <a:p>
            <a:pPr defTabSz="1175644">
              <a:buClr>
                <a:schemeClr val="accent1"/>
              </a:buClr>
              <a:buSzPct val="75000"/>
              <a:buFont typeface="Wingdings" panose="05000000000000000000" pitchFamily="2" charset="2"/>
              <a:buChar char="§"/>
            </a:pPr>
            <a:endParaRPr lang="en-US" dirty="0"/>
          </a:p>
        </p:txBody>
      </p:sp>
      <p:sp>
        <p:nvSpPr>
          <p:cNvPr id="7" name="TextBox 6"/>
          <p:cNvSpPr txBox="1"/>
          <p:nvPr/>
        </p:nvSpPr>
        <p:spPr>
          <a:xfrm>
            <a:off x="320042" y="1813563"/>
            <a:ext cx="11952427" cy="1334430"/>
          </a:xfrm>
          <a:prstGeom prst="rect">
            <a:avLst/>
          </a:prstGeom>
          <a:noFill/>
        </p:spPr>
        <p:txBody>
          <a:bodyPr wrap="square" lIns="117564" tIns="58782" rIns="117564" bIns="58782" rtlCol="0">
            <a:spAutoFit/>
          </a:bodyPr>
          <a:lstStyle/>
          <a:p>
            <a:pPr marL="953978" lvl="1" indent="-367389">
              <a:buClr>
                <a:schemeClr val="accent2"/>
              </a:buClr>
              <a:buFont typeface="Wingdings" panose="05000000000000000000" pitchFamily="2" charset="2"/>
              <a:buChar char="q"/>
            </a:pPr>
            <a:endParaRPr lang="en-US" sz="2600" dirty="0"/>
          </a:p>
          <a:p>
            <a:pPr marL="953978" lvl="1" indent="-367389">
              <a:buClr>
                <a:schemeClr val="accent2"/>
              </a:buClr>
              <a:buFont typeface="Wingdings" panose="05000000000000000000" pitchFamily="2" charset="2"/>
              <a:buChar char="q"/>
            </a:pPr>
            <a:endParaRPr lang="en-US" sz="2600" dirty="0"/>
          </a:p>
          <a:p>
            <a:pPr lvl="1">
              <a:buClr>
                <a:schemeClr val="accent2"/>
              </a:buClr>
            </a:pPr>
            <a:endParaRPr lang="en-US" sz="2700" dirty="0"/>
          </a:p>
        </p:txBody>
      </p:sp>
      <p:sp>
        <p:nvSpPr>
          <p:cNvPr id="8" name="TextBox 7"/>
          <p:cNvSpPr txBox="1"/>
          <p:nvPr/>
        </p:nvSpPr>
        <p:spPr>
          <a:xfrm>
            <a:off x="533401" y="1813560"/>
            <a:ext cx="11414760" cy="5786120"/>
          </a:xfrm>
          <a:prstGeom prst="rect">
            <a:avLst/>
          </a:prstGeom>
          <a:noFill/>
        </p:spPr>
        <p:txBody>
          <a:bodyPr wrap="square" lIns="117564" tIns="58782" rIns="117564" bIns="58782" rtlCol="0">
            <a:normAutofit/>
          </a:bodyPr>
          <a:lstStyle/>
          <a:p>
            <a:pPr marL="719340" lvl="7" indent="-367389">
              <a:buClr>
                <a:schemeClr val="accent1"/>
              </a:buClr>
              <a:buSzPct val="75000"/>
              <a:buFont typeface="Wingdings" panose="05000000000000000000" pitchFamily="2" charset="2"/>
              <a:buChar char="q"/>
            </a:pPr>
            <a:endParaRPr lang="en-US" sz="2600" dirty="0"/>
          </a:p>
        </p:txBody>
      </p:sp>
      <p:sp>
        <p:nvSpPr>
          <p:cNvPr id="11" name="TextBox 10"/>
          <p:cNvSpPr txBox="1"/>
          <p:nvPr/>
        </p:nvSpPr>
        <p:spPr>
          <a:xfrm>
            <a:off x="558549" y="1851660"/>
            <a:ext cx="12054840" cy="5273040"/>
          </a:xfrm>
          <a:prstGeom prst="rect">
            <a:avLst/>
          </a:prstGeom>
          <a:noFill/>
        </p:spPr>
        <p:txBody>
          <a:bodyPr wrap="square" lIns="117564" tIns="58782" rIns="117564" bIns="58782" rtlCol="0">
            <a:normAutofit/>
          </a:bodyPr>
          <a:lstStyle/>
          <a:p>
            <a:pPr marL="440867" lvl="1" indent="-440867">
              <a:buClr>
                <a:schemeClr val="accent2"/>
              </a:buClr>
              <a:buSzPct val="75000"/>
              <a:buFont typeface="Wingdings" panose="05000000000000000000" pitchFamily="2" charset="2"/>
              <a:buChar char="q"/>
            </a:pPr>
            <a:r>
              <a:rPr lang="en-US" sz="2800" dirty="0"/>
              <a:t>Background</a:t>
            </a:r>
          </a:p>
          <a:p>
            <a:pPr marL="0" lvl="1">
              <a:buClr>
                <a:schemeClr val="accent2"/>
              </a:buClr>
              <a:buSzPct val="75000"/>
            </a:pPr>
            <a:endParaRPr lang="en-US" sz="2800" dirty="0"/>
          </a:p>
          <a:p>
            <a:pPr marL="1027448" lvl="2" indent="-440867">
              <a:buClr>
                <a:schemeClr val="accent1"/>
              </a:buClr>
              <a:buSzPct val="75000"/>
              <a:buFont typeface="Wingdings" panose="05000000000000000000" pitchFamily="2" charset="2"/>
              <a:buChar char="q"/>
            </a:pPr>
            <a:r>
              <a:rPr lang="en-US" sz="2800" dirty="0"/>
              <a:t>Vicki Eastland</a:t>
            </a:r>
          </a:p>
          <a:p>
            <a:pPr marL="1173170" lvl="3">
              <a:buClr>
                <a:schemeClr val="accent1"/>
              </a:buClr>
              <a:buSzPct val="75000"/>
            </a:pPr>
            <a:r>
              <a:rPr lang="en-US" sz="2800" dirty="0"/>
              <a:t>	RPO Coordinator</a:t>
            </a:r>
          </a:p>
          <a:p>
            <a:pPr marL="1173170" lvl="3">
              <a:buClr>
                <a:schemeClr val="accent1"/>
              </a:buClr>
              <a:buSzPct val="75000"/>
            </a:pPr>
            <a:r>
              <a:rPr lang="en-US" sz="2800" dirty="0"/>
              <a:t>	Economic and Community Development</a:t>
            </a:r>
          </a:p>
          <a:p>
            <a:pPr marL="1173170" lvl="3">
              <a:buClr>
                <a:schemeClr val="accent1"/>
              </a:buClr>
              <a:buSzPct val="75000"/>
            </a:pPr>
            <a:r>
              <a:rPr lang="en-US" sz="2800" dirty="0"/>
              <a:t>	(828)251-7450</a:t>
            </a:r>
          </a:p>
          <a:p>
            <a:pPr marL="1173170" lvl="3">
              <a:buClr>
                <a:schemeClr val="accent1"/>
              </a:buClr>
              <a:buSzPct val="75000"/>
            </a:pPr>
            <a:r>
              <a:rPr lang="en-US" sz="2800" dirty="0"/>
              <a:t>	vicki.eastland@landofsky.org</a:t>
            </a:r>
          </a:p>
        </p:txBody>
      </p:sp>
      <p:sp>
        <p:nvSpPr>
          <p:cNvPr id="9" name="Text Placeholder 1"/>
          <p:cNvSpPr txBox="1">
            <a:spLocks/>
          </p:cNvSpPr>
          <p:nvPr/>
        </p:nvSpPr>
        <p:spPr>
          <a:xfrm>
            <a:off x="478517" y="1899920"/>
            <a:ext cx="11764534" cy="4922520"/>
          </a:xfrm>
          <a:prstGeom prst="rect">
            <a:avLst/>
          </a:prstGeom>
        </p:spPr>
        <p:txBody>
          <a:bodyPr lIns="98764" tIns="49382" rIns="98764" bIns="49382">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endParaRPr lang="en-US" sz="2100" dirty="0"/>
          </a:p>
        </p:txBody>
      </p:sp>
    </p:spTree>
    <p:extLst>
      <p:ext uri="{BB962C8B-B14F-4D97-AF65-F5344CB8AC3E}">
        <p14:creationId xmlns:p14="http://schemas.microsoft.com/office/powerpoint/2010/main" val="1075310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a:p>
            <a:pPr marL="659911" indent="-659911">
              <a:buFont typeface="+mj-lt"/>
              <a:buAutoNum type="alphaUcPeriod"/>
            </a:pPr>
            <a:endParaRPr lang="en-US" dirty="0"/>
          </a:p>
        </p:txBody>
      </p:sp>
      <p:sp>
        <p:nvSpPr>
          <p:cNvPr id="3" name="Title 2"/>
          <p:cNvSpPr>
            <a:spLocks noGrp="1"/>
          </p:cNvSpPr>
          <p:nvPr>
            <p:ph type="title"/>
          </p:nvPr>
        </p:nvSpPr>
        <p:spPr/>
        <p:txBody>
          <a:bodyPr/>
          <a:lstStyle/>
          <a:p>
            <a:r>
              <a:rPr lang="en-US" dirty="0"/>
              <a:t>New Business</a:t>
            </a:r>
          </a:p>
        </p:txBody>
      </p:sp>
      <p:sp>
        <p:nvSpPr>
          <p:cNvPr id="4" name="TextBox 3"/>
          <p:cNvSpPr txBox="1"/>
          <p:nvPr/>
        </p:nvSpPr>
        <p:spPr>
          <a:xfrm>
            <a:off x="1280161" y="3108960"/>
            <a:ext cx="11132523" cy="4130040"/>
          </a:xfrm>
          <a:prstGeom prst="rect">
            <a:avLst/>
          </a:prstGeom>
          <a:noFill/>
        </p:spPr>
        <p:txBody>
          <a:bodyPr wrap="square" lIns="117318" tIns="58660" rIns="117318" bIns="58660" rtlCol="0">
            <a:normAutofit/>
          </a:bodyPr>
          <a:lstStyle/>
          <a:p>
            <a:pPr marL="661300" indent="-661300">
              <a:buClr>
                <a:schemeClr val="accent2"/>
              </a:buClr>
              <a:buSzPct val="75000"/>
              <a:buFont typeface="+mj-lt"/>
              <a:buAutoNum type="alphaUcPeriod"/>
            </a:pPr>
            <a:r>
              <a:rPr lang="en-US" sz="3600" dirty="0"/>
              <a:t>CTP and STIP - Update </a:t>
            </a:r>
          </a:p>
          <a:p>
            <a:pPr marL="661300" indent="-661300">
              <a:buClr>
                <a:schemeClr val="accent2"/>
              </a:buClr>
              <a:buSzPct val="75000"/>
              <a:buFont typeface="+mj-lt"/>
              <a:buAutoNum type="alphaUcPeriod"/>
            </a:pPr>
            <a:r>
              <a:rPr lang="en-US" sz="3600" dirty="0">
                <a:solidFill>
                  <a:schemeClr val="accent2"/>
                </a:solidFill>
              </a:rPr>
              <a:t>NCDOT Project Update</a:t>
            </a:r>
          </a:p>
          <a:p>
            <a:pPr marL="661300" indent="-661300">
              <a:buClr>
                <a:schemeClr val="accent2"/>
              </a:buClr>
              <a:buSzPct val="75000"/>
              <a:buFont typeface="+mj-lt"/>
              <a:buAutoNum type="alphaUcPeriod"/>
            </a:pPr>
            <a:r>
              <a:rPr lang="en-US" sz="3600" dirty="0"/>
              <a:t>Director’s Report </a:t>
            </a:r>
          </a:p>
          <a:p>
            <a:pPr marL="661300" indent="-661300">
              <a:buClr>
                <a:schemeClr val="accent2"/>
              </a:buClr>
              <a:buSzPct val="75000"/>
              <a:buFont typeface="+mj-lt"/>
              <a:buAutoNum type="alphaUcPeriod"/>
            </a:pPr>
            <a:endParaRPr lang="en-US" sz="3600" dirty="0"/>
          </a:p>
        </p:txBody>
      </p:sp>
    </p:spTree>
    <p:extLst>
      <p:ext uri="{BB962C8B-B14F-4D97-AF65-F5344CB8AC3E}">
        <p14:creationId xmlns:p14="http://schemas.microsoft.com/office/powerpoint/2010/main" val="569747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marL="742950" indent="-742950">
              <a:buClr>
                <a:schemeClr val="accent2"/>
              </a:buClr>
              <a:buSzPct val="75000"/>
              <a:buFont typeface="+mj-lt"/>
              <a:buAutoNum type="alphaUcPeriod" startAt="2"/>
            </a:pPr>
            <a:r>
              <a:rPr lang="en-US" sz="4100" dirty="0">
                <a:solidFill>
                  <a:schemeClr val="tx1"/>
                </a:solidFill>
              </a:rPr>
              <a:t>NCDOT Project Update</a:t>
            </a:r>
          </a:p>
        </p:txBody>
      </p:sp>
      <p:sp>
        <p:nvSpPr>
          <p:cNvPr id="3" name="Subtitle 4"/>
          <p:cNvSpPr txBox="1">
            <a:spLocks/>
          </p:cNvSpPr>
          <p:nvPr/>
        </p:nvSpPr>
        <p:spPr>
          <a:xfrm>
            <a:off x="426720" y="1813560"/>
            <a:ext cx="11845747" cy="5095240"/>
          </a:xfrm>
          <a:prstGeom prst="rect">
            <a:avLst/>
          </a:prstGeom>
        </p:spPr>
        <p:txBody>
          <a:bodyPr lIns="117564" tIns="58782" rIns="117564" bIns="58782">
            <a:normAutofit/>
          </a:bodyPr>
          <a:lstStyle>
            <a:lvl1pPr marL="319369" indent="-319369"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736" indent="-273744"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476" indent="-228124"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717" indent="-228124"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954" indent="-228124"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704" indent="-22812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2442" indent="-22812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6185" indent="-22812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931" indent="-22812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1175644">
              <a:buFont typeface="Wingdings" panose="05000000000000000000" pitchFamily="2" charset="2"/>
              <a:buChar char="q"/>
            </a:pPr>
            <a:endParaRPr lang="en-US" sz="2800" dirty="0"/>
          </a:p>
          <a:p>
            <a:pPr marL="0" indent="0" defTabSz="1175644">
              <a:buNone/>
            </a:pPr>
            <a:r>
              <a:rPr lang="en-US" sz="5100" i="1" dirty="0"/>
              <a:t>	</a:t>
            </a:r>
            <a:endParaRPr lang="en-US" sz="5100" dirty="0"/>
          </a:p>
          <a:p>
            <a:pPr defTabSz="1175644"/>
            <a:endParaRPr lang="en-US" dirty="0"/>
          </a:p>
          <a:p>
            <a:pPr defTabSz="1175644"/>
            <a:endParaRPr lang="en-US" dirty="0"/>
          </a:p>
        </p:txBody>
      </p:sp>
      <p:sp>
        <p:nvSpPr>
          <p:cNvPr id="4" name="TextBox 3"/>
          <p:cNvSpPr txBox="1"/>
          <p:nvPr/>
        </p:nvSpPr>
        <p:spPr>
          <a:xfrm>
            <a:off x="746760" y="1813560"/>
            <a:ext cx="10774680" cy="949709"/>
          </a:xfrm>
          <a:prstGeom prst="rect">
            <a:avLst/>
          </a:prstGeom>
          <a:noFill/>
        </p:spPr>
        <p:txBody>
          <a:bodyPr wrap="square" lIns="117564" tIns="58782" rIns="117564" bIns="58782" rtlCol="0">
            <a:spAutoFit/>
          </a:bodyPr>
          <a:lstStyle/>
          <a:p>
            <a:pPr marL="953978" lvl="1" indent="-367389">
              <a:buClr>
                <a:schemeClr val="accent2"/>
              </a:buClr>
              <a:buFont typeface="Wingdings" panose="05000000000000000000" pitchFamily="2" charset="2"/>
              <a:buChar char="q"/>
            </a:pPr>
            <a:endParaRPr lang="en-US" sz="2700" dirty="0"/>
          </a:p>
          <a:p>
            <a:pPr lvl="1">
              <a:buClr>
                <a:schemeClr val="accent2"/>
              </a:buClr>
            </a:pPr>
            <a:endParaRPr lang="en-US" sz="2700" dirty="0"/>
          </a:p>
        </p:txBody>
      </p:sp>
      <p:sp>
        <p:nvSpPr>
          <p:cNvPr id="6" name="Text Placeholder 2"/>
          <p:cNvSpPr txBox="1">
            <a:spLocks/>
          </p:cNvSpPr>
          <p:nvPr/>
        </p:nvSpPr>
        <p:spPr>
          <a:xfrm>
            <a:off x="857707" y="1813560"/>
            <a:ext cx="11410493" cy="5527040"/>
          </a:xfrm>
          <a:prstGeom prst="rect">
            <a:avLst/>
          </a:prstGeom>
        </p:spPr>
        <p:txBody>
          <a:bodyPr lIns="117564" tIns="58782" rIns="117564" bIns="58782">
            <a:normAutofit/>
          </a:bodyPr>
          <a:lstStyle>
            <a:lvl1pPr marL="319369" indent="-319369"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736" indent="-273744"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476" indent="-228124"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717" indent="-228124"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954" indent="-228124"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704" indent="-22812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2442" indent="-22812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6185" indent="-22812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931" indent="-22812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1175644">
              <a:buClr>
                <a:schemeClr val="accent1"/>
              </a:buClr>
              <a:buSzPct val="75000"/>
              <a:buFont typeface="Wingdings" panose="05000000000000000000" pitchFamily="2" charset="2"/>
              <a:buChar char="§"/>
            </a:pPr>
            <a:endParaRPr lang="en-US" dirty="0"/>
          </a:p>
          <a:p>
            <a:pPr defTabSz="1175644">
              <a:buClr>
                <a:schemeClr val="accent1"/>
              </a:buClr>
              <a:buSzPct val="75000"/>
              <a:buFont typeface="Wingdings" panose="05000000000000000000" pitchFamily="2" charset="2"/>
              <a:buChar char="§"/>
            </a:pPr>
            <a:endParaRPr lang="en-US" dirty="0"/>
          </a:p>
        </p:txBody>
      </p:sp>
      <p:sp>
        <p:nvSpPr>
          <p:cNvPr id="7" name="TextBox 6"/>
          <p:cNvSpPr txBox="1"/>
          <p:nvPr/>
        </p:nvSpPr>
        <p:spPr>
          <a:xfrm>
            <a:off x="320042" y="1813563"/>
            <a:ext cx="11952427" cy="1334430"/>
          </a:xfrm>
          <a:prstGeom prst="rect">
            <a:avLst/>
          </a:prstGeom>
          <a:noFill/>
        </p:spPr>
        <p:txBody>
          <a:bodyPr wrap="square" lIns="117564" tIns="58782" rIns="117564" bIns="58782" rtlCol="0">
            <a:spAutoFit/>
          </a:bodyPr>
          <a:lstStyle/>
          <a:p>
            <a:pPr marL="953978" lvl="1" indent="-367389">
              <a:buClr>
                <a:schemeClr val="accent2"/>
              </a:buClr>
              <a:buFont typeface="Wingdings" panose="05000000000000000000" pitchFamily="2" charset="2"/>
              <a:buChar char="q"/>
            </a:pPr>
            <a:endParaRPr lang="en-US" sz="2600" dirty="0"/>
          </a:p>
          <a:p>
            <a:pPr marL="953978" lvl="1" indent="-367389">
              <a:buClr>
                <a:schemeClr val="accent2"/>
              </a:buClr>
              <a:buFont typeface="Wingdings" panose="05000000000000000000" pitchFamily="2" charset="2"/>
              <a:buChar char="q"/>
            </a:pPr>
            <a:endParaRPr lang="en-US" sz="2600" dirty="0"/>
          </a:p>
          <a:p>
            <a:pPr lvl="1">
              <a:buClr>
                <a:schemeClr val="accent2"/>
              </a:buClr>
            </a:pPr>
            <a:endParaRPr lang="en-US" sz="2700" dirty="0"/>
          </a:p>
        </p:txBody>
      </p:sp>
      <p:sp>
        <p:nvSpPr>
          <p:cNvPr id="8" name="TextBox 7"/>
          <p:cNvSpPr txBox="1"/>
          <p:nvPr/>
        </p:nvSpPr>
        <p:spPr>
          <a:xfrm>
            <a:off x="533401" y="1813560"/>
            <a:ext cx="11414760" cy="5786120"/>
          </a:xfrm>
          <a:prstGeom prst="rect">
            <a:avLst/>
          </a:prstGeom>
          <a:noFill/>
        </p:spPr>
        <p:txBody>
          <a:bodyPr wrap="square" lIns="117564" tIns="58782" rIns="117564" bIns="58782" rtlCol="0">
            <a:normAutofit/>
          </a:bodyPr>
          <a:lstStyle/>
          <a:p>
            <a:pPr marL="719340" lvl="7" indent="-367389">
              <a:buClr>
                <a:schemeClr val="accent1"/>
              </a:buClr>
              <a:buSzPct val="75000"/>
              <a:buFont typeface="Wingdings" panose="05000000000000000000" pitchFamily="2" charset="2"/>
              <a:buChar char="q"/>
            </a:pPr>
            <a:endParaRPr lang="en-US" sz="2600" dirty="0"/>
          </a:p>
        </p:txBody>
      </p:sp>
      <p:sp>
        <p:nvSpPr>
          <p:cNvPr id="9" name="Text Placeholder 1"/>
          <p:cNvSpPr txBox="1">
            <a:spLocks/>
          </p:cNvSpPr>
          <p:nvPr/>
        </p:nvSpPr>
        <p:spPr>
          <a:xfrm>
            <a:off x="478517" y="1899920"/>
            <a:ext cx="11764534" cy="4922520"/>
          </a:xfrm>
          <a:prstGeom prst="rect">
            <a:avLst/>
          </a:prstGeom>
        </p:spPr>
        <p:txBody>
          <a:bodyPr lIns="98764" tIns="49382" rIns="98764" bIns="49382">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endParaRPr lang="en-US" sz="2100" dirty="0"/>
          </a:p>
        </p:txBody>
      </p:sp>
      <p:sp>
        <p:nvSpPr>
          <p:cNvPr id="10" name="TextBox 9">
            <a:extLst>
              <a:ext uri="{FF2B5EF4-FFF2-40B4-BE49-F238E27FC236}">
                <a16:creationId xmlns:a16="http://schemas.microsoft.com/office/drawing/2014/main" id="{6141FA10-7F28-4027-B311-2A889F4D51AC}"/>
              </a:ext>
            </a:extLst>
          </p:cNvPr>
          <p:cNvSpPr txBox="1"/>
          <p:nvPr/>
        </p:nvSpPr>
        <p:spPr>
          <a:xfrm>
            <a:off x="558549" y="1813560"/>
            <a:ext cx="12014451" cy="5824220"/>
          </a:xfrm>
          <a:prstGeom prst="rect">
            <a:avLst/>
          </a:prstGeom>
          <a:noFill/>
        </p:spPr>
        <p:txBody>
          <a:bodyPr wrap="square" lIns="117564" tIns="58782" rIns="117564" bIns="58782" rtlCol="0">
            <a:normAutofit/>
          </a:bodyPr>
          <a:lstStyle/>
          <a:p>
            <a:pPr marL="440867" lvl="1" indent="-440867">
              <a:buClr>
                <a:schemeClr val="accent2"/>
              </a:buClr>
              <a:buSzPct val="75000"/>
              <a:buFont typeface="Wingdings" panose="05000000000000000000" pitchFamily="2" charset="2"/>
              <a:buChar char="q"/>
            </a:pPr>
            <a:r>
              <a:rPr lang="en-US" sz="2800" dirty="0"/>
              <a:t>Background</a:t>
            </a:r>
          </a:p>
          <a:p>
            <a:pPr marL="0" lvl="1">
              <a:buClr>
                <a:schemeClr val="accent2"/>
              </a:buClr>
              <a:buSzPct val="75000"/>
            </a:pPr>
            <a:endParaRPr lang="en-US" sz="2800" dirty="0"/>
          </a:p>
        </p:txBody>
      </p:sp>
    </p:spTree>
    <p:extLst>
      <p:ext uri="{BB962C8B-B14F-4D97-AF65-F5344CB8AC3E}">
        <p14:creationId xmlns:p14="http://schemas.microsoft.com/office/powerpoint/2010/main" val="1051943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a:p>
            <a:pPr marL="659911" indent="-659911">
              <a:buFont typeface="+mj-lt"/>
              <a:buAutoNum type="alphaUcPeriod"/>
            </a:pPr>
            <a:endParaRPr lang="en-US" dirty="0"/>
          </a:p>
        </p:txBody>
      </p:sp>
      <p:sp>
        <p:nvSpPr>
          <p:cNvPr id="3" name="Title 2"/>
          <p:cNvSpPr>
            <a:spLocks noGrp="1"/>
          </p:cNvSpPr>
          <p:nvPr>
            <p:ph type="title"/>
          </p:nvPr>
        </p:nvSpPr>
        <p:spPr/>
        <p:txBody>
          <a:bodyPr/>
          <a:lstStyle/>
          <a:p>
            <a:r>
              <a:rPr lang="en-US" dirty="0"/>
              <a:t>New Business</a:t>
            </a:r>
          </a:p>
        </p:txBody>
      </p:sp>
      <p:sp>
        <p:nvSpPr>
          <p:cNvPr id="4" name="TextBox 3"/>
          <p:cNvSpPr txBox="1"/>
          <p:nvPr/>
        </p:nvSpPr>
        <p:spPr>
          <a:xfrm>
            <a:off x="1280161" y="3108960"/>
            <a:ext cx="11132523" cy="4130040"/>
          </a:xfrm>
          <a:prstGeom prst="rect">
            <a:avLst/>
          </a:prstGeom>
          <a:noFill/>
        </p:spPr>
        <p:txBody>
          <a:bodyPr wrap="square" lIns="117318" tIns="58660" rIns="117318" bIns="58660" rtlCol="0">
            <a:normAutofit/>
          </a:bodyPr>
          <a:lstStyle/>
          <a:p>
            <a:pPr marL="661300" indent="-661300">
              <a:buClr>
                <a:schemeClr val="accent2"/>
              </a:buClr>
              <a:buSzPct val="75000"/>
              <a:buFont typeface="+mj-lt"/>
              <a:buAutoNum type="alphaUcPeriod"/>
            </a:pPr>
            <a:r>
              <a:rPr lang="en-US" sz="3600" dirty="0"/>
              <a:t>CTP and STIP - Update </a:t>
            </a:r>
          </a:p>
          <a:p>
            <a:pPr marL="661300" indent="-661300">
              <a:buClr>
                <a:schemeClr val="accent2"/>
              </a:buClr>
              <a:buSzPct val="75000"/>
              <a:buFont typeface="+mj-lt"/>
              <a:buAutoNum type="alphaUcPeriod"/>
            </a:pPr>
            <a:r>
              <a:rPr lang="en-US" sz="3600" dirty="0"/>
              <a:t>NCDOT Project Update</a:t>
            </a:r>
          </a:p>
          <a:p>
            <a:pPr marL="661300" indent="-661300">
              <a:buClr>
                <a:schemeClr val="accent2"/>
              </a:buClr>
              <a:buSzPct val="75000"/>
              <a:buFont typeface="+mj-lt"/>
              <a:buAutoNum type="alphaUcPeriod"/>
            </a:pPr>
            <a:r>
              <a:rPr lang="en-US" sz="3600" dirty="0">
                <a:solidFill>
                  <a:schemeClr val="accent2"/>
                </a:solidFill>
              </a:rPr>
              <a:t>Director’s Report </a:t>
            </a:r>
          </a:p>
          <a:p>
            <a:pPr marL="661300" indent="-661300">
              <a:buClr>
                <a:schemeClr val="accent2"/>
              </a:buClr>
              <a:buSzPct val="75000"/>
              <a:buFont typeface="+mj-lt"/>
              <a:buAutoNum type="alphaUcPeriod"/>
            </a:pPr>
            <a:endParaRPr lang="en-US" sz="3600" dirty="0"/>
          </a:p>
        </p:txBody>
      </p:sp>
    </p:spTree>
    <p:extLst>
      <p:ext uri="{BB962C8B-B14F-4D97-AF65-F5344CB8AC3E}">
        <p14:creationId xmlns:p14="http://schemas.microsoft.com/office/powerpoint/2010/main" val="1255105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marL="742950" indent="-742950">
              <a:buClr>
                <a:schemeClr val="accent2"/>
              </a:buClr>
              <a:buSzPct val="75000"/>
              <a:buFont typeface="+mj-lt"/>
              <a:buAutoNum type="alphaUcPeriod" startAt="2"/>
            </a:pPr>
            <a:r>
              <a:rPr lang="en-US" sz="4100" dirty="0">
                <a:solidFill>
                  <a:schemeClr val="tx1"/>
                </a:solidFill>
              </a:rPr>
              <a:t>Director’s Report</a:t>
            </a:r>
          </a:p>
        </p:txBody>
      </p:sp>
      <p:sp>
        <p:nvSpPr>
          <p:cNvPr id="3" name="Subtitle 4"/>
          <p:cNvSpPr txBox="1">
            <a:spLocks/>
          </p:cNvSpPr>
          <p:nvPr/>
        </p:nvSpPr>
        <p:spPr>
          <a:xfrm>
            <a:off x="426720" y="1813560"/>
            <a:ext cx="11845747" cy="5095240"/>
          </a:xfrm>
          <a:prstGeom prst="rect">
            <a:avLst/>
          </a:prstGeom>
        </p:spPr>
        <p:txBody>
          <a:bodyPr lIns="117564" tIns="58782" rIns="117564" bIns="58782">
            <a:normAutofit/>
          </a:bodyPr>
          <a:lstStyle>
            <a:lvl1pPr marL="319369" indent="-319369"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736" indent="-273744"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476" indent="-228124"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717" indent="-228124"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954" indent="-228124"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704" indent="-22812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2442" indent="-22812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6185" indent="-22812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931" indent="-22812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1175644">
              <a:buFont typeface="Wingdings" panose="05000000000000000000" pitchFamily="2" charset="2"/>
              <a:buChar char="q"/>
            </a:pPr>
            <a:endParaRPr lang="en-US" sz="2800" dirty="0"/>
          </a:p>
          <a:p>
            <a:pPr marL="0" indent="0" defTabSz="1175644">
              <a:buNone/>
            </a:pPr>
            <a:r>
              <a:rPr lang="en-US" sz="5100" i="1" dirty="0"/>
              <a:t>	</a:t>
            </a:r>
            <a:endParaRPr lang="en-US" sz="5100" dirty="0"/>
          </a:p>
          <a:p>
            <a:pPr defTabSz="1175644"/>
            <a:endParaRPr lang="en-US" dirty="0"/>
          </a:p>
          <a:p>
            <a:pPr defTabSz="1175644"/>
            <a:endParaRPr lang="en-US" dirty="0"/>
          </a:p>
        </p:txBody>
      </p:sp>
      <p:sp>
        <p:nvSpPr>
          <p:cNvPr id="4" name="TextBox 3"/>
          <p:cNvSpPr txBox="1"/>
          <p:nvPr/>
        </p:nvSpPr>
        <p:spPr>
          <a:xfrm>
            <a:off x="746760" y="1813560"/>
            <a:ext cx="10774680" cy="949709"/>
          </a:xfrm>
          <a:prstGeom prst="rect">
            <a:avLst/>
          </a:prstGeom>
          <a:noFill/>
        </p:spPr>
        <p:txBody>
          <a:bodyPr wrap="square" lIns="117564" tIns="58782" rIns="117564" bIns="58782" rtlCol="0">
            <a:spAutoFit/>
          </a:bodyPr>
          <a:lstStyle/>
          <a:p>
            <a:pPr marL="953978" lvl="1" indent="-367389">
              <a:buClr>
                <a:schemeClr val="accent2"/>
              </a:buClr>
              <a:buFont typeface="Wingdings" panose="05000000000000000000" pitchFamily="2" charset="2"/>
              <a:buChar char="q"/>
            </a:pPr>
            <a:endParaRPr lang="en-US" sz="2700" dirty="0"/>
          </a:p>
          <a:p>
            <a:pPr lvl="1">
              <a:buClr>
                <a:schemeClr val="accent2"/>
              </a:buClr>
            </a:pPr>
            <a:endParaRPr lang="en-US" sz="2700" dirty="0"/>
          </a:p>
        </p:txBody>
      </p:sp>
      <p:sp>
        <p:nvSpPr>
          <p:cNvPr id="6" name="Text Placeholder 2"/>
          <p:cNvSpPr txBox="1">
            <a:spLocks/>
          </p:cNvSpPr>
          <p:nvPr/>
        </p:nvSpPr>
        <p:spPr>
          <a:xfrm>
            <a:off x="857707" y="1813560"/>
            <a:ext cx="11410493" cy="5527040"/>
          </a:xfrm>
          <a:prstGeom prst="rect">
            <a:avLst/>
          </a:prstGeom>
        </p:spPr>
        <p:txBody>
          <a:bodyPr lIns="117564" tIns="58782" rIns="117564" bIns="58782">
            <a:normAutofit/>
          </a:bodyPr>
          <a:lstStyle>
            <a:lvl1pPr marL="319369" indent="-319369"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736" indent="-273744"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2476" indent="-228124"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8717" indent="-228124"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4954" indent="-228124"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8704" indent="-22812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2442" indent="-22812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46185" indent="-22812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19931" indent="-22812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1175644">
              <a:buClr>
                <a:schemeClr val="accent1"/>
              </a:buClr>
              <a:buSzPct val="75000"/>
              <a:buFont typeface="Wingdings" panose="05000000000000000000" pitchFamily="2" charset="2"/>
              <a:buChar char="§"/>
            </a:pPr>
            <a:endParaRPr lang="en-US" dirty="0"/>
          </a:p>
          <a:p>
            <a:pPr defTabSz="1175644">
              <a:buClr>
                <a:schemeClr val="accent1"/>
              </a:buClr>
              <a:buSzPct val="75000"/>
              <a:buFont typeface="Wingdings" panose="05000000000000000000" pitchFamily="2" charset="2"/>
              <a:buChar char="§"/>
            </a:pPr>
            <a:endParaRPr lang="en-US" dirty="0"/>
          </a:p>
        </p:txBody>
      </p:sp>
      <p:sp>
        <p:nvSpPr>
          <p:cNvPr id="7" name="TextBox 6"/>
          <p:cNvSpPr txBox="1"/>
          <p:nvPr/>
        </p:nvSpPr>
        <p:spPr>
          <a:xfrm>
            <a:off x="320042" y="1813563"/>
            <a:ext cx="11952427" cy="1334430"/>
          </a:xfrm>
          <a:prstGeom prst="rect">
            <a:avLst/>
          </a:prstGeom>
          <a:noFill/>
        </p:spPr>
        <p:txBody>
          <a:bodyPr wrap="square" lIns="117564" tIns="58782" rIns="117564" bIns="58782" rtlCol="0">
            <a:spAutoFit/>
          </a:bodyPr>
          <a:lstStyle/>
          <a:p>
            <a:pPr marL="953978" lvl="1" indent="-367389">
              <a:buClr>
                <a:schemeClr val="accent2"/>
              </a:buClr>
              <a:buFont typeface="Wingdings" panose="05000000000000000000" pitchFamily="2" charset="2"/>
              <a:buChar char="q"/>
            </a:pPr>
            <a:endParaRPr lang="en-US" sz="2600" dirty="0"/>
          </a:p>
          <a:p>
            <a:pPr marL="953978" lvl="1" indent="-367389">
              <a:buClr>
                <a:schemeClr val="accent2"/>
              </a:buClr>
              <a:buFont typeface="Wingdings" panose="05000000000000000000" pitchFamily="2" charset="2"/>
              <a:buChar char="q"/>
            </a:pPr>
            <a:endParaRPr lang="en-US" sz="2600" dirty="0"/>
          </a:p>
          <a:p>
            <a:pPr lvl="1">
              <a:buClr>
                <a:schemeClr val="accent2"/>
              </a:buClr>
            </a:pPr>
            <a:endParaRPr lang="en-US" sz="2700" dirty="0"/>
          </a:p>
        </p:txBody>
      </p:sp>
      <p:sp>
        <p:nvSpPr>
          <p:cNvPr id="8" name="TextBox 7"/>
          <p:cNvSpPr txBox="1"/>
          <p:nvPr/>
        </p:nvSpPr>
        <p:spPr>
          <a:xfrm>
            <a:off x="533401" y="1813560"/>
            <a:ext cx="11414760" cy="5786120"/>
          </a:xfrm>
          <a:prstGeom prst="rect">
            <a:avLst/>
          </a:prstGeom>
          <a:noFill/>
        </p:spPr>
        <p:txBody>
          <a:bodyPr wrap="square" lIns="117564" tIns="58782" rIns="117564" bIns="58782" rtlCol="0">
            <a:normAutofit/>
          </a:bodyPr>
          <a:lstStyle/>
          <a:p>
            <a:pPr marL="719340" lvl="7" indent="-367389">
              <a:buClr>
                <a:schemeClr val="accent1"/>
              </a:buClr>
              <a:buSzPct val="75000"/>
              <a:buFont typeface="Wingdings" panose="05000000000000000000" pitchFamily="2" charset="2"/>
              <a:buChar char="q"/>
            </a:pPr>
            <a:endParaRPr lang="en-US" sz="2600" dirty="0"/>
          </a:p>
        </p:txBody>
      </p:sp>
      <p:sp>
        <p:nvSpPr>
          <p:cNvPr id="11" name="TextBox 10"/>
          <p:cNvSpPr txBox="1"/>
          <p:nvPr/>
        </p:nvSpPr>
        <p:spPr>
          <a:xfrm>
            <a:off x="558549" y="1851660"/>
            <a:ext cx="12054840" cy="5273040"/>
          </a:xfrm>
          <a:prstGeom prst="rect">
            <a:avLst/>
          </a:prstGeom>
          <a:noFill/>
        </p:spPr>
        <p:txBody>
          <a:bodyPr wrap="square" lIns="117564" tIns="58782" rIns="117564" bIns="58782" rtlCol="0">
            <a:normAutofit/>
          </a:bodyPr>
          <a:lstStyle/>
          <a:p>
            <a:pPr marL="440867" lvl="1" indent="-440867">
              <a:buClr>
                <a:schemeClr val="accent2"/>
              </a:buClr>
              <a:buSzPct val="75000"/>
              <a:buFont typeface="Wingdings" panose="05000000000000000000" pitchFamily="2" charset="2"/>
              <a:buChar char="q"/>
            </a:pPr>
            <a:r>
              <a:rPr lang="en-US" sz="2800" dirty="0"/>
              <a:t>Next Meeting</a:t>
            </a:r>
          </a:p>
          <a:p>
            <a:pPr marL="1027448" lvl="2" indent="-440867">
              <a:buClr>
                <a:schemeClr val="accent1"/>
              </a:buClr>
              <a:buSzPct val="75000"/>
              <a:buFont typeface="Wingdings" panose="05000000000000000000" pitchFamily="2" charset="2"/>
              <a:buChar char="q"/>
            </a:pPr>
            <a:r>
              <a:rPr lang="en-US" sz="2800" dirty="0"/>
              <a:t>Tuesday, July 13</a:t>
            </a:r>
            <a:r>
              <a:rPr lang="en-US" sz="2800" baseline="30000" dirty="0"/>
              <a:t>th</a:t>
            </a:r>
            <a:r>
              <a:rPr lang="en-US" sz="2800" dirty="0"/>
              <a:t>, 2021 at 7:00 PM</a:t>
            </a:r>
          </a:p>
          <a:p>
            <a:pPr marL="586581" lvl="2">
              <a:buClr>
                <a:schemeClr val="accent1"/>
              </a:buClr>
              <a:buSzPct val="75000"/>
            </a:pPr>
            <a:endParaRPr lang="en-US" sz="2800" dirty="0"/>
          </a:p>
          <a:p>
            <a:pPr marL="440867" lvl="1" indent="-440867">
              <a:buClr>
                <a:schemeClr val="accent2"/>
              </a:buClr>
              <a:buSzPct val="75000"/>
              <a:buFont typeface="Wingdings" panose="05000000000000000000" pitchFamily="2" charset="2"/>
              <a:buChar char="q"/>
            </a:pPr>
            <a:r>
              <a:rPr lang="en-US" sz="2800" dirty="0"/>
              <a:t>Expiring Terms</a:t>
            </a:r>
          </a:p>
          <a:p>
            <a:pPr marL="1027448" lvl="2" indent="-440867">
              <a:buClr>
                <a:schemeClr val="accent1"/>
              </a:buClr>
              <a:buSzPct val="75000"/>
              <a:buFont typeface="Wingdings" panose="05000000000000000000" pitchFamily="2" charset="2"/>
              <a:buChar char="q"/>
            </a:pPr>
            <a:r>
              <a:rPr lang="en-US" sz="2800" dirty="0"/>
              <a:t>Dr. John R. Folger Jr.,</a:t>
            </a:r>
          </a:p>
          <a:p>
            <a:pPr marL="1614037" lvl="3" indent="-440867">
              <a:buClr>
                <a:schemeClr val="accent2"/>
              </a:buClr>
              <a:buSzPct val="75000"/>
              <a:buFont typeface="Wingdings" panose="05000000000000000000" pitchFamily="2" charset="2"/>
              <a:buChar char="q"/>
            </a:pPr>
            <a:r>
              <a:rPr lang="en-US" sz="2800" dirty="0"/>
              <a:t>2</a:t>
            </a:r>
            <a:r>
              <a:rPr lang="en-US" sz="2800" baseline="30000" dirty="0"/>
              <a:t>nd</a:t>
            </a:r>
            <a:r>
              <a:rPr lang="en-US" sz="2800" dirty="0"/>
              <a:t> Term, June 1</a:t>
            </a:r>
            <a:r>
              <a:rPr lang="en-US" sz="2800" baseline="30000" dirty="0"/>
              <a:t>st</a:t>
            </a:r>
            <a:r>
              <a:rPr lang="en-US" sz="2800" dirty="0"/>
              <a:t>, 2018 – May 31</a:t>
            </a:r>
            <a:r>
              <a:rPr lang="en-US" sz="2800" baseline="30000" dirty="0"/>
              <a:t>st</a:t>
            </a:r>
            <a:r>
              <a:rPr lang="en-US" sz="2800" dirty="0"/>
              <a:t>, 2021</a:t>
            </a:r>
          </a:p>
          <a:p>
            <a:pPr marL="1027448" lvl="2" indent="-440867">
              <a:buClr>
                <a:schemeClr val="accent1"/>
              </a:buClr>
              <a:buSzPct val="75000"/>
              <a:buFont typeface="Wingdings" panose="05000000000000000000" pitchFamily="2" charset="2"/>
              <a:buChar char="q"/>
            </a:pPr>
            <a:r>
              <a:rPr lang="en-US" sz="2800" dirty="0"/>
              <a:t>David Carter </a:t>
            </a:r>
          </a:p>
          <a:p>
            <a:pPr marL="1614037" lvl="3" indent="-440867">
              <a:buClr>
                <a:schemeClr val="accent2"/>
              </a:buClr>
              <a:buSzPct val="75000"/>
              <a:buFont typeface="Wingdings" panose="05000000000000000000" pitchFamily="2" charset="2"/>
              <a:buChar char="q"/>
            </a:pPr>
            <a:r>
              <a:rPr lang="en-US" sz="2800" dirty="0"/>
              <a:t>4</a:t>
            </a:r>
            <a:r>
              <a:rPr lang="en-US" sz="2800" baseline="30000" dirty="0"/>
              <a:t>th</a:t>
            </a:r>
            <a:r>
              <a:rPr lang="en-US" sz="2800" dirty="0"/>
              <a:t> Term, June 1</a:t>
            </a:r>
            <a:r>
              <a:rPr lang="en-US" sz="2800" baseline="30000" dirty="0"/>
              <a:t>st</a:t>
            </a:r>
            <a:r>
              <a:rPr lang="en-US" sz="2800" dirty="0"/>
              <a:t>, 2018 – May 31</a:t>
            </a:r>
            <a:r>
              <a:rPr lang="en-US" sz="2800" baseline="30000" dirty="0"/>
              <a:t>st</a:t>
            </a:r>
            <a:r>
              <a:rPr lang="en-US" sz="2800" dirty="0"/>
              <a:t>, 2021</a:t>
            </a:r>
          </a:p>
          <a:p>
            <a:pPr marL="440867" lvl="1" indent="-440867">
              <a:buClr>
                <a:schemeClr val="accent1"/>
              </a:buClr>
              <a:buSzPct val="75000"/>
              <a:buFont typeface="Wingdings" panose="05000000000000000000" pitchFamily="2" charset="2"/>
              <a:buChar char="q"/>
            </a:pPr>
            <a:endParaRPr lang="en-US" sz="2800" dirty="0"/>
          </a:p>
        </p:txBody>
      </p:sp>
      <p:sp>
        <p:nvSpPr>
          <p:cNvPr id="9" name="Text Placeholder 1"/>
          <p:cNvSpPr txBox="1">
            <a:spLocks/>
          </p:cNvSpPr>
          <p:nvPr/>
        </p:nvSpPr>
        <p:spPr>
          <a:xfrm>
            <a:off x="478517" y="1899920"/>
            <a:ext cx="11764534" cy="4922520"/>
          </a:xfrm>
          <a:prstGeom prst="rect">
            <a:avLst/>
          </a:prstGeom>
        </p:spPr>
        <p:txBody>
          <a:bodyPr lIns="98764" tIns="49382" rIns="98764" bIns="49382">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endParaRPr lang="en-US" sz="2100" dirty="0"/>
          </a:p>
        </p:txBody>
      </p:sp>
    </p:spTree>
    <p:extLst>
      <p:ext uri="{BB962C8B-B14F-4D97-AF65-F5344CB8AC3E}">
        <p14:creationId xmlns:p14="http://schemas.microsoft.com/office/powerpoint/2010/main" val="1465646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r>
              <a:rPr lang="en-US" dirty="0"/>
              <a:t>Public Comment</a:t>
            </a:r>
          </a:p>
        </p:txBody>
      </p:sp>
    </p:spTree>
    <p:extLst>
      <p:ext uri="{BB962C8B-B14F-4D97-AF65-F5344CB8AC3E}">
        <p14:creationId xmlns:p14="http://schemas.microsoft.com/office/powerpoint/2010/main" val="2350978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920240" y="3048000"/>
            <a:ext cx="9972359" cy="4606478"/>
          </a:xfrm>
        </p:spPr>
        <p:txBody>
          <a:bodyPr>
            <a:normAutofit fontScale="25000" lnSpcReduction="20000"/>
          </a:bodyPr>
          <a:lstStyle/>
          <a:p>
            <a:r>
              <a:rPr lang="en-US" sz="9600" dirty="0">
                <a:solidFill>
                  <a:schemeClr val="tx1"/>
                </a:solidFill>
              </a:rPr>
              <a:t>To allow recommended social distancing practices, public comment can be submitted by email or physical mail prior to each Planning Board meeting. </a:t>
            </a:r>
          </a:p>
          <a:p>
            <a:endParaRPr lang="en-US" sz="9600" dirty="0">
              <a:solidFill>
                <a:schemeClr val="tx1"/>
              </a:solidFill>
            </a:endParaRPr>
          </a:p>
          <a:p>
            <a:r>
              <a:rPr lang="en-US" sz="9600" dirty="0">
                <a:solidFill>
                  <a:schemeClr val="tx1"/>
                </a:solidFill>
              </a:rPr>
              <a:t>Arrangements can also be made for those wishing to speak in public comment to call in and speak via conference call.  </a:t>
            </a:r>
          </a:p>
          <a:p>
            <a:endParaRPr lang="en-US" sz="9600" dirty="0">
              <a:solidFill>
                <a:schemeClr val="tx1"/>
              </a:solidFill>
            </a:endParaRPr>
          </a:p>
          <a:p>
            <a:r>
              <a:rPr lang="en-US" sz="9600" dirty="0">
                <a:solidFill>
                  <a:schemeClr val="tx1"/>
                </a:solidFill>
              </a:rPr>
              <a:t>Speakers are limited to three minutes.</a:t>
            </a:r>
          </a:p>
          <a:p>
            <a:endParaRPr lang="en-US" sz="9600" dirty="0">
              <a:solidFill>
                <a:schemeClr val="tx1"/>
              </a:solidFill>
            </a:endParaRPr>
          </a:p>
          <a:p>
            <a:r>
              <a:rPr lang="en-US" sz="9600" dirty="0">
                <a:solidFill>
                  <a:schemeClr val="tx1"/>
                </a:solidFill>
              </a:rPr>
              <a:t>The public comment period will close when there are no more speakers, or the 15-minute limit is reached.</a:t>
            </a:r>
          </a:p>
          <a:p>
            <a:endParaRPr lang="en-US" sz="9600" dirty="0">
              <a:solidFill>
                <a:schemeClr val="tx1"/>
              </a:solidFill>
            </a:endParaRPr>
          </a:p>
          <a:p>
            <a:r>
              <a:rPr lang="en-US" sz="9600" dirty="0">
                <a:solidFill>
                  <a:schemeClr val="tx1"/>
                </a:solidFill>
              </a:rPr>
              <a:t>Public Comment will also be taken at the end of the meeting. </a:t>
            </a:r>
          </a:p>
          <a:p>
            <a:endParaRPr lang="en-US" sz="9600" dirty="0"/>
          </a:p>
          <a:p>
            <a:endParaRPr lang="en-US" dirty="0"/>
          </a:p>
        </p:txBody>
      </p:sp>
      <p:sp>
        <p:nvSpPr>
          <p:cNvPr id="3" name="Title 2"/>
          <p:cNvSpPr>
            <a:spLocks noGrp="1"/>
          </p:cNvSpPr>
          <p:nvPr>
            <p:ph type="title"/>
          </p:nvPr>
        </p:nvSpPr>
        <p:spPr/>
        <p:txBody>
          <a:bodyPr/>
          <a:lstStyle/>
          <a:p>
            <a:r>
              <a:rPr lang="en-US" dirty="0"/>
              <a:t>Public Comment</a:t>
            </a:r>
          </a:p>
        </p:txBody>
      </p:sp>
    </p:spTree>
    <p:extLst>
      <p:ext uri="{BB962C8B-B14F-4D97-AF65-F5344CB8AC3E}">
        <p14:creationId xmlns:p14="http://schemas.microsoft.com/office/powerpoint/2010/main" val="3515685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r>
              <a:rPr lang="en-US" dirty="0"/>
              <a:t>Committee Members’ Comments</a:t>
            </a:r>
          </a:p>
        </p:txBody>
      </p:sp>
    </p:spTree>
    <p:extLst>
      <p:ext uri="{BB962C8B-B14F-4D97-AF65-F5344CB8AC3E}">
        <p14:creationId xmlns:p14="http://schemas.microsoft.com/office/powerpoint/2010/main" val="2377925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solidFill>
                  <a:schemeClr val="tx1"/>
                </a:solidFill>
              </a:rPr>
              <a:t>Thank you for attending!</a:t>
            </a:r>
          </a:p>
        </p:txBody>
      </p:sp>
      <p:sp>
        <p:nvSpPr>
          <p:cNvPr id="3" name="Title 2"/>
          <p:cNvSpPr>
            <a:spLocks noGrp="1"/>
          </p:cNvSpPr>
          <p:nvPr>
            <p:ph type="title"/>
          </p:nvPr>
        </p:nvSpPr>
        <p:spPr/>
        <p:txBody>
          <a:bodyPr/>
          <a:lstStyle/>
          <a:p>
            <a:r>
              <a:rPr lang="en-US" dirty="0"/>
              <a:t>Adjournment</a:t>
            </a:r>
          </a:p>
        </p:txBody>
      </p:sp>
    </p:spTree>
    <p:extLst>
      <p:ext uri="{BB962C8B-B14F-4D97-AF65-F5344CB8AC3E}">
        <p14:creationId xmlns:p14="http://schemas.microsoft.com/office/powerpoint/2010/main" val="4129815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598951" y="3165922"/>
            <a:ext cx="10404009" cy="4161604"/>
          </a:xfrm>
        </p:spPr>
        <p:txBody>
          <a:bodyPr>
            <a:noAutofit/>
          </a:bodyPr>
          <a:lstStyle/>
          <a:p>
            <a:pPr marL="116715">
              <a:buSzPct val="75000"/>
            </a:pPr>
            <a:endParaRPr lang="en-US" dirty="0">
              <a:solidFill>
                <a:schemeClr val="tx1"/>
              </a:solidFill>
            </a:endParaRPr>
          </a:p>
        </p:txBody>
      </p:sp>
      <p:sp>
        <p:nvSpPr>
          <p:cNvPr id="3" name="Title 2"/>
          <p:cNvSpPr>
            <a:spLocks noGrp="1"/>
          </p:cNvSpPr>
          <p:nvPr>
            <p:ph type="title"/>
          </p:nvPr>
        </p:nvSpPr>
        <p:spPr/>
        <p:txBody>
          <a:bodyPr/>
          <a:lstStyle/>
          <a:p>
            <a:r>
              <a:rPr lang="en-US" dirty="0"/>
              <a:t>Agenda Modifications</a:t>
            </a:r>
          </a:p>
        </p:txBody>
      </p:sp>
    </p:spTree>
    <p:extLst>
      <p:ext uri="{BB962C8B-B14F-4D97-AF65-F5344CB8AC3E}">
        <p14:creationId xmlns:p14="http://schemas.microsoft.com/office/powerpoint/2010/main" val="229175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8456" y="532241"/>
            <a:ext cx="11308080" cy="913685"/>
          </a:xfrm>
        </p:spPr>
        <p:txBody>
          <a:bodyPr>
            <a:normAutofit fontScale="90000"/>
          </a:bodyPr>
          <a:lstStyle/>
          <a:p>
            <a:r>
              <a:rPr lang="en-US" dirty="0">
                <a:solidFill>
                  <a:schemeClr val="tx1"/>
                </a:solidFill>
              </a:rPr>
              <a:t>	Consent Agenda</a:t>
            </a:r>
          </a:p>
        </p:txBody>
      </p:sp>
      <p:sp>
        <p:nvSpPr>
          <p:cNvPr id="6" name="Text Placeholder 5"/>
          <p:cNvSpPr>
            <a:spLocks noGrp="1"/>
          </p:cNvSpPr>
          <p:nvPr>
            <p:ph type="body" idx="2"/>
          </p:nvPr>
        </p:nvSpPr>
        <p:spPr>
          <a:xfrm rot="16200000">
            <a:off x="9409961" y="-1043700"/>
            <a:ext cx="1056407" cy="4033554"/>
          </a:xfrm>
        </p:spPr>
        <p:txBody>
          <a:bodyPr vert="vert" wrap="square" lIns="175976" tIns="192074" rIns="175976" bIns="192074" anchor="ctr" anchorCtr="1">
            <a:noAutofit/>
          </a:bodyPr>
          <a:lstStyle/>
          <a:p>
            <a:pPr algn="ctr"/>
            <a:r>
              <a:rPr lang="en-US" dirty="0"/>
              <a:t>All items under the Consent Agenda are recommended for approval. </a:t>
            </a:r>
          </a:p>
        </p:txBody>
      </p:sp>
      <p:sp>
        <p:nvSpPr>
          <p:cNvPr id="2" name="Text Placeholder 1"/>
          <p:cNvSpPr>
            <a:spLocks noGrp="1"/>
          </p:cNvSpPr>
          <p:nvPr>
            <p:ph sz="quarter" idx="1"/>
          </p:nvPr>
        </p:nvSpPr>
        <p:spPr>
          <a:xfrm>
            <a:off x="398497" y="1885429"/>
            <a:ext cx="12164688" cy="5442097"/>
          </a:xfrm>
        </p:spPr>
        <p:txBody>
          <a:bodyPr>
            <a:normAutofit/>
          </a:bodyPr>
          <a:lstStyle/>
          <a:p>
            <a:pPr marL="539487" lvl="4" indent="-540222" defTabSz="1018752">
              <a:buClr>
                <a:schemeClr val="accent2"/>
              </a:buClr>
              <a:buSzPct val="70000"/>
              <a:buFont typeface="+mj-lt"/>
              <a:buAutoNum type="alphaUcPeriod"/>
            </a:pPr>
            <a:r>
              <a:rPr lang="en-US" sz="2800" dirty="0"/>
              <a:t>Minutes</a:t>
            </a:r>
          </a:p>
          <a:p>
            <a:pPr marL="827006" lvl="5" indent="-540222" defTabSz="1018752">
              <a:buClr>
                <a:schemeClr val="accent2"/>
              </a:buClr>
              <a:buSzPct val="70000"/>
              <a:buFont typeface="Wingdings" panose="05000000000000000000" pitchFamily="2" charset="2"/>
              <a:buChar char="§"/>
            </a:pPr>
            <a:r>
              <a:rPr lang="en-US" sz="2400" dirty="0"/>
              <a:t>October 13</a:t>
            </a:r>
            <a:r>
              <a:rPr lang="en-US" sz="2400" baseline="30000" dirty="0"/>
              <a:t>th</a:t>
            </a:r>
            <a:r>
              <a:rPr lang="en-US" sz="2400" dirty="0"/>
              <a:t>,  2020</a:t>
            </a:r>
            <a:br>
              <a:rPr lang="en-US" sz="2311" dirty="0"/>
            </a:br>
            <a:endParaRPr lang="en-US" sz="2311" dirty="0"/>
          </a:p>
          <a:p>
            <a:pPr marL="1530902" lvl="7" indent="-540222" defTabSz="1018752">
              <a:buSzPct val="70000"/>
              <a:buFont typeface="Wingdings" panose="05000000000000000000" pitchFamily="2" charset="2"/>
              <a:buChar char="§"/>
            </a:pPr>
            <a:endParaRPr lang="en-US" sz="2311" dirty="0"/>
          </a:p>
          <a:p>
            <a:pPr marL="1530902" lvl="7" indent="-540222" defTabSz="1018752">
              <a:buSzPct val="70000"/>
              <a:buFont typeface="Wingdings" panose="05000000000000000000" pitchFamily="2" charset="2"/>
              <a:buChar char="§"/>
            </a:pPr>
            <a:endParaRPr lang="en-US" sz="2311" dirty="0"/>
          </a:p>
          <a:p>
            <a:pPr marL="0" lvl="4" indent="0" defTabSz="1018752">
              <a:buClr>
                <a:schemeClr val="accent2"/>
              </a:buClr>
              <a:buSzPct val="70000"/>
              <a:buNone/>
            </a:pPr>
            <a:endParaRPr lang="en-US" sz="2521" dirty="0"/>
          </a:p>
          <a:p>
            <a:pPr marL="286784" lvl="5" indent="0" defTabSz="1018752">
              <a:buClr>
                <a:schemeClr val="accent2"/>
              </a:buClr>
              <a:buSzPct val="70000"/>
              <a:buNone/>
            </a:pPr>
            <a:endParaRPr lang="en-US" sz="2311" dirty="0"/>
          </a:p>
          <a:p>
            <a:pPr marL="0" lvl="4" indent="0" defTabSz="1018752">
              <a:buClr>
                <a:schemeClr val="accent2"/>
              </a:buClr>
              <a:buSzPct val="70000"/>
              <a:buNone/>
            </a:pPr>
            <a:endParaRPr lang="en-US" sz="2731" dirty="0"/>
          </a:p>
          <a:p>
            <a:pPr marL="0" lvl="4" indent="0" defTabSz="1018752">
              <a:buClr>
                <a:schemeClr val="accent2"/>
              </a:buClr>
              <a:buSzPct val="70000"/>
              <a:buNone/>
            </a:pPr>
            <a:endParaRPr lang="en-US" sz="2731" dirty="0"/>
          </a:p>
          <a:p>
            <a:pPr marL="539487" lvl="4" indent="-540222" defTabSz="1018752">
              <a:buClr>
                <a:schemeClr val="accent2"/>
              </a:buClr>
              <a:buSzPct val="70000"/>
              <a:buFont typeface="+mj-lt"/>
              <a:buAutoNum type="alphaUcPeriod"/>
            </a:pPr>
            <a:endParaRPr lang="en-US" sz="2731" dirty="0"/>
          </a:p>
          <a:p>
            <a:pPr marL="287507" lvl="6" indent="0" defTabSz="1018752">
              <a:buSzPct val="70000"/>
              <a:buNone/>
            </a:pPr>
            <a:endParaRPr lang="en-US" sz="2521" dirty="0"/>
          </a:p>
          <a:p>
            <a:pPr marL="898703" lvl="6" indent="-596912" defTabSz="1018752">
              <a:buClr>
                <a:schemeClr val="accent1"/>
              </a:buClr>
              <a:buSzPct val="70000"/>
              <a:buFont typeface="Wingdings" panose="05000000000000000000" pitchFamily="2" charset="2"/>
              <a:buChar char="§"/>
            </a:pPr>
            <a:endParaRPr lang="en-US" sz="2101" dirty="0"/>
          </a:p>
          <a:p>
            <a:pPr marL="887766" lvl="5" indent="-600246" defTabSz="1018752">
              <a:buClr>
                <a:schemeClr val="accent2"/>
              </a:buClr>
              <a:buSzPct val="70000"/>
              <a:buFont typeface="Wingdings" panose="05000000000000000000" pitchFamily="2" charset="2"/>
              <a:buChar char="q"/>
            </a:pPr>
            <a:endParaRPr lang="en-US" sz="2521" dirty="0"/>
          </a:p>
          <a:p>
            <a:pPr marL="287520" lvl="5" indent="0" defTabSz="1018752">
              <a:buClr>
                <a:schemeClr val="accent2"/>
              </a:buClr>
              <a:buSzPct val="70000"/>
              <a:buNone/>
            </a:pPr>
            <a:endParaRPr lang="en-US" sz="2731" dirty="0"/>
          </a:p>
          <a:p>
            <a:pPr marL="540222" lvl="4" indent="-540222" defTabSz="1018752">
              <a:buClr>
                <a:schemeClr val="accent2"/>
              </a:buClr>
              <a:buSzPct val="70000"/>
              <a:buFont typeface="+mj-lt"/>
              <a:buAutoNum type="alphaUcPeriod"/>
            </a:pPr>
            <a:endParaRPr lang="en-US" sz="2731" dirty="0"/>
          </a:p>
          <a:p>
            <a:pPr marL="1023754" lvl="6" indent="-303458" defTabSz="1018752">
              <a:buClr>
                <a:schemeClr val="accent1"/>
              </a:buClr>
              <a:buSzPct val="75000"/>
              <a:buFont typeface="Wingdings" panose="05000000000000000000" pitchFamily="2" charset="2"/>
              <a:buChar char="§"/>
            </a:pPr>
            <a:endParaRPr lang="en-US" sz="2731" dirty="0"/>
          </a:p>
          <a:p>
            <a:pPr marL="1018752" lvl="5" indent="-298456" defTabSz="1018752">
              <a:buSzPct val="75000"/>
              <a:buFont typeface="Wingdings" panose="05000000000000000000" pitchFamily="2" charset="2"/>
              <a:buChar char="§"/>
            </a:pPr>
            <a:endParaRPr lang="en-US" sz="2731" dirty="0"/>
          </a:p>
          <a:p>
            <a:pPr marL="0" lvl="4" indent="0" defTabSz="1018752">
              <a:buClr>
                <a:schemeClr val="accent2"/>
              </a:buClr>
              <a:buSzPct val="70000"/>
              <a:buNone/>
            </a:pPr>
            <a:endParaRPr lang="en-US" sz="2731" dirty="0"/>
          </a:p>
          <a:p>
            <a:pPr marL="1018752" lvl="6" indent="-300123" defTabSz="1018752">
              <a:buClr>
                <a:schemeClr val="accent1"/>
              </a:buClr>
              <a:buSzPct val="75000"/>
              <a:buFont typeface="Wingdings" panose="05000000000000000000" pitchFamily="2" charset="2"/>
              <a:buChar char="§"/>
            </a:pPr>
            <a:endParaRPr lang="en-US" sz="2731" dirty="0"/>
          </a:p>
          <a:p>
            <a:pPr marL="827729" lvl="6" indent="-540222" defTabSz="1018752">
              <a:buClr>
                <a:schemeClr val="accent1"/>
              </a:buClr>
              <a:buSzPct val="75000"/>
              <a:buFont typeface="Wingdings" panose="05000000000000000000" pitchFamily="2" charset="2"/>
              <a:buChar char="§"/>
            </a:pPr>
            <a:endParaRPr lang="en-US" sz="2941" dirty="0"/>
          </a:p>
          <a:p>
            <a:pPr marL="1015417" lvl="6" indent="-53355" defTabSz="1018752">
              <a:buClr>
                <a:schemeClr val="accent1"/>
              </a:buClr>
              <a:buSzPct val="70000"/>
              <a:buFont typeface="Wingdings" panose="05000000000000000000" pitchFamily="2" charset="2"/>
              <a:buChar char="§"/>
            </a:pPr>
            <a:endParaRPr lang="en-US" sz="2731" dirty="0"/>
          </a:p>
          <a:p>
            <a:pPr marL="1069854" lvl="1" indent="372702">
              <a:buFont typeface="Wingdings" panose="05000000000000000000" pitchFamily="2" charset="2"/>
              <a:buChar char="§"/>
            </a:pPr>
            <a:endParaRPr lang="en-US" sz="2941" dirty="0"/>
          </a:p>
          <a:p>
            <a:pPr marL="359391" lvl="1" indent="-359391">
              <a:buFont typeface="+mj-lt"/>
              <a:buAutoNum type="alphaUcPeriod" startAt="5"/>
            </a:pPr>
            <a:endParaRPr lang="en-US" dirty="0"/>
          </a:p>
        </p:txBody>
      </p:sp>
    </p:spTree>
    <p:extLst>
      <p:ext uri="{BB962C8B-B14F-4D97-AF65-F5344CB8AC3E}">
        <p14:creationId xmlns:p14="http://schemas.microsoft.com/office/powerpoint/2010/main" val="2572996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86841" y="3108960"/>
            <a:ext cx="10505765" cy="1896322"/>
          </a:xfrm>
        </p:spPr>
        <p:txBody>
          <a:bodyPr>
            <a:noAutofit/>
          </a:bodyPr>
          <a:lstStyle/>
          <a:p>
            <a:pPr marL="659911" indent="-659911">
              <a:buFont typeface="+mj-lt"/>
              <a:buAutoNum type="alphaUcPeriod"/>
            </a:pPr>
            <a:r>
              <a:rPr lang="en-US" dirty="0">
                <a:solidFill>
                  <a:schemeClr val="tx1"/>
                </a:solidFill>
              </a:rPr>
              <a:t>Transylvania County Fixed Route Service</a:t>
            </a:r>
          </a:p>
          <a:p>
            <a:endParaRPr lang="en-US" dirty="0">
              <a:solidFill>
                <a:schemeClr val="tx1"/>
              </a:solidFill>
            </a:endParaRPr>
          </a:p>
          <a:p>
            <a:pPr marL="659911" indent="-659911">
              <a:buFont typeface="+mj-lt"/>
              <a:buAutoNum type="alphaUcPeriod"/>
            </a:pPr>
            <a:endParaRPr lang="en-US" dirty="0">
              <a:solidFill>
                <a:schemeClr val="tx1"/>
              </a:solidFill>
            </a:endParaRPr>
          </a:p>
        </p:txBody>
      </p:sp>
      <p:sp>
        <p:nvSpPr>
          <p:cNvPr id="3" name="Title 2"/>
          <p:cNvSpPr>
            <a:spLocks noGrp="1"/>
          </p:cNvSpPr>
          <p:nvPr>
            <p:ph type="title"/>
          </p:nvPr>
        </p:nvSpPr>
        <p:spPr/>
        <p:txBody>
          <a:bodyPr/>
          <a:lstStyle/>
          <a:p>
            <a:r>
              <a:rPr lang="en-US" dirty="0"/>
              <a:t>Presentations/Recognitions</a:t>
            </a:r>
          </a:p>
        </p:txBody>
      </p:sp>
    </p:spTree>
    <p:extLst>
      <p:ext uri="{BB962C8B-B14F-4D97-AF65-F5344CB8AC3E}">
        <p14:creationId xmlns:p14="http://schemas.microsoft.com/office/powerpoint/2010/main" val="4181184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86841" y="3108960"/>
            <a:ext cx="10505765" cy="1896322"/>
          </a:xfrm>
        </p:spPr>
        <p:txBody>
          <a:bodyPr>
            <a:noAutofit/>
          </a:bodyPr>
          <a:lstStyle/>
          <a:p>
            <a:pPr marL="659911" indent="-659911">
              <a:buFont typeface="+mj-lt"/>
              <a:buAutoNum type="alphaUcPeriod"/>
            </a:pPr>
            <a:r>
              <a:rPr lang="en-US" dirty="0">
                <a:solidFill>
                  <a:schemeClr val="accent2"/>
                </a:solidFill>
              </a:rPr>
              <a:t>Transylvania County Fixed Route Service</a:t>
            </a:r>
          </a:p>
          <a:p>
            <a:endParaRPr lang="en-US" dirty="0">
              <a:solidFill>
                <a:schemeClr val="tx1"/>
              </a:solidFill>
            </a:endParaRPr>
          </a:p>
          <a:p>
            <a:pPr marL="659911" indent="-659911">
              <a:buFont typeface="+mj-lt"/>
              <a:buAutoNum type="alphaUcPeriod"/>
            </a:pPr>
            <a:endParaRPr lang="en-US" dirty="0">
              <a:solidFill>
                <a:schemeClr val="tx1"/>
              </a:solidFill>
            </a:endParaRPr>
          </a:p>
        </p:txBody>
      </p:sp>
      <p:sp>
        <p:nvSpPr>
          <p:cNvPr id="3" name="Title 2"/>
          <p:cNvSpPr>
            <a:spLocks noGrp="1"/>
          </p:cNvSpPr>
          <p:nvPr>
            <p:ph type="title"/>
          </p:nvPr>
        </p:nvSpPr>
        <p:spPr/>
        <p:txBody>
          <a:bodyPr/>
          <a:lstStyle/>
          <a:p>
            <a:r>
              <a:rPr lang="en-US" dirty="0"/>
              <a:t>Presentations/Recognitions</a:t>
            </a:r>
          </a:p>
        </p:txBody>
      </p:sp>
    </p:spTree>
    <p:extLst>
      <p:ext uri="{BB962C8B-B14F-4D97-AF65-F5344CB8AC3E}">
        <p14:creationId xmlns:p14="http://schemas.microsoft.com/office/powerpoint/2010/main" val="1103752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4">
            <a:extLst>
              <a:ext uri="{FF2B5EF4-FFF2-40B4-BE49-F238E27FC236}">
                <a16:creationId xmlns:a16="http://schemas.microsoft.com/office/drawing/2014/main" id="{08CB54FC-0B2A-4107-9A70-958B90B7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85750"/>
            <a:ext cx="12801601" cy="6651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0060"/>
            <a:endParaRPr lang="en-US" sz="1890">
              <a:solidFill>
                <a:prstClr val="white"/>
              </a:solidFill>
              <a:latin typeface="Calibri" panose="020F0502020204030204"/>
            </a:endParaRPr>
          </a:p>
        </p:txBody>
      </p:sp>
      <p:pic>
        <p:nvPicPr>
          <p:cNvPr id="9" name="Picture 8" descr="Logo&#10;&#10;Description automatically generated with medium confidence">
            <a:extLst>
              <a:ext uri="{FF2B5EF4-FFF2-40B4-BE49-F238E27FC236}">
                <a16:creationId xmlns:a16="http://schemas.microsoft.com/office/drawing/2014/main" id="{42EAD12F-984B-4268-BB6E-9735EF1FBC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352" y="2931100"/>
            <a:ext cx="5724208" cy="1574159"/>
          </a:xfrm>
          <a:prstGeom prst="rect">
            <a:avLst/>
          </a:prstGeom>
        </p:spPr>
      </p:pic>
      <p:cxnSp>
        <p:nvCxnSpPr>
          <p:cNvPr id="23" name="Straight Connector 26">
            <a:extLst>
              <a:ext uri="{FF2B5EF4-FFF2-40B4-BE49-F238E27FC236}">
                <a16:creationId xmlns:a16="http://schemas.microsoft.com/office/drawing/2014/main" id="{7855A9B5-1710-4B19-B0F1-CDFDD4ED5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32268" y="2476247"/>
            <a:ext cx="498624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9CDED3B-BFA3-417D-8509-716385549A3D}"/>
              </a:ext>
            </a:extLst>
          </p:cNvPr>
          <p:cNvSpPr txBox="1"/>
          <p:nvPr/>
        </p:nvSpPr>
        <p:spPr>
          <a:xfrm>
            <a:off x="6732268" y="2594610"/>
            <a:ext cx="5383531" cy="3853689"/>
          </a:xfrm>
          <a:prstGeom prst="rect">
            <a:avLst/>
          </a:prstGeom>
        </p:spPr>
        <p:txBody>
          <a:bodyPr vert="horz" lIns="0" tIns="48006" rIns="0" bIns="48006" rtlCol="0">
            <a:normAutofit/>
          </a:bodyPr>
          <a:lstStyle/>
          <a:p>
            <a:pPr defTabSz="960120">
              <a:lnSpc>
                <a:spcPct val="90000"/>
              </a:lnSpc>
              <a:spcAft>
                <a:spcPts val="630"/>
              </a:spcAft>
              <a:buClr>
                <a:srgbClr val="3494BA"/>
              </a:buClr>
              <a:buSzPct val="85000"/>
            </a:pPr>
            <a:r>
              <a:rPr lang="en-US" sz="1890" dirty="0">
                <a:solidFill>
                  <a:prstClr val="black">
                    <a:lumMod val="75000"/>
                    <a:lumOff val="25000"/>
                  </a:prstClr>
                </a:solidFill>
                <a:latin typeface="Calibri" panose="020F0502020204030204"/>
              </a:rPr>
              <a:t>April Alm, Transportation Planner </a:t>
            </a:r>
          </a:p>
          <a:p>
            <a:pPr defTabSz="960120">
              <a:lnSpc>
                <a:spcPct val="90000"/>
              </a:lnSpc>
              <a:spcAft>
                <a:spcPts val="630"/>
              </a:spcAft>
              <a:buClr>
                <a:srgbClr val="3494BA"/>
              </a:buClr>
              <a:buSzPct val="85000"/>
            </a:pPr>
            <a:r>
              <a:rPr lang="en-US" sz="1890" dirty="0">
                <a:solidFill>
                  <a:prstClr val="black">
                    <a:lumMod val="75000"/>
                    <a:lumOff val="25000"/>
                  </a:prstClr>
                </a:solidFill>
                <a:latin typeface="Calibri" panose="020F0502020204030204"/>
              </a:rPr>
              <a:t>Transylvania County Public Transportation</a:t>
            </a:r>
          </a:p>
          <a:p>
            <a:pPr defTabSz="960120">
              <a:lnSpc>
                <a:spcPct val="90000"/>
              </a:lnSpc>
              <a:spcAft>
                <a:spcPts val="630"/>
              </a:spcAft>
              <a:buClr>
                <a:srgbClr val="3494BA"/>
              </a:buClr>
              <a:buSzPct val="85000"/>
            </a:pPr>
            <a:r>
              <a:rPr lang="en-US" sz="1890" dirty="0">
                <a:solidFill>
                  <a:prstClr val="black">
                    <a:lumMod val="75000"/>
                    <a:lumOff val="25000"/>
                  </a:prstClr>
                </a:solidFill>
                <a:latin typeface="Calibri" panose="020F0502020204030204"/>
              </a:rPr>
              <a:t>106 East Morgan Street, Suite 205</a:t>
            </a:r>
          </a:p>
          <a:p>
            <a:pPr defTabSz="960120">
              <a:lnSpc>
                <a:spcPct val="90000"/>
              </a:lnSpc>
              <a:spcAft>
                <a:spcPts val="630"/>
              </a:spcAft>
              <a:buClr>
                <a:srgbClr val="3494BA"/>
              </a:buClr>
              <a:buSzPct val="85000"/>
            </a:pPr>
            <a:r>
              <a:rPr lang="en-US" sz="1890" dirty="0">
                <a:solidFill>
                  <a:prstClr val="black">
                    <a:lumMod val="75000"/>
                    <a:lumOff val="25000"/>
                  </a:prstClr>
                </a:solidFill>
                <a:latin typeface="Calibri" panose="020F0502020204030204"/>
              </a:rPr>
              <a:t>Brevard, NC 28712</a:t>
            </a:r>
          </a:p>
          <a:p>
            <a:pPr defTabSz="960120">
              <a:lnSpc>
                <a:spcPct val="90000"/>
              </a:lnSpc>
              <a:spcAft>
                <a:spcPts val="630"/>
              </a:spcAft>
              <a:buClr>
                <a:srgbClr val="3494BA"/>
              </a:buClr>
              <a:buSzPct val="85000"/>
            </a:pPr>
            <a:r>
              <a:rPr lang="en-US" sz="1890" dirty="0">
                <a:solidFill>
                  <a:prstClr val="black">
                    <a:lumMod val="75000"/>
                    <a:lumOff val="25000"/>
                  </a:prstClr>
                </a:solidFill>
                <a:latin typeface="Calibri" panose="020F0502020204030204"/>
              </a:rPr>
              <a:t>Phone:  (828) 884-3203, Option 2     </a:t>
            </a:r>
          </a:p>
          <a:p>
            <a:pPr defTabSz="960120">
              <a:lnSpc>
                <a:spcPct val="90000"/>
              </a:lnSpc>
              <a:spcAft>
                <a:spcPts val="630"/>
              </a:spcAft>
              <a:buClr>
                <a:srgbClr val="3494BA"/>
              </a:buClr>
              <a:buSzPct val="85000"/>
            </a:pPr>
            <a:r>
              <a:rPr lang="en-US" sz="1890" dirty="0">
                <a:solidFill>
                  <a:prstClr val="black">
                    <a:lumMod val="75000"/>
                    <a:lumOff val="25000"/>
                  </a:prstClr>
                </a:solidFill>
                <a:latin typeface="Calibri" panose="020F0502020204030204"/>
              </a:rPr>
              <a:t>Fax: (828) 884-4199</a:t>
            </a:r>
          </a:p>
          <a:p>
            <a:pPr defTabSz="960120">
              <a:lnSpc>
                <a:spcPct val="90000"/>
              </a:lnSpc>
              <a:spcAft>
                <a:spcPts val="630"/>
              </a:spcAft>
              <a:buClr>
                <a:srgbClr val="3494BA"/>
              </a:buClr>
              <a:buSzPct val="85000"/>
            </a:pPr>
            <a:r>
              <a:rPr lang="en-US" sz="1890" dirty="0">
                <a:solidFill>
                  <a:prstClr val="black">
                    <a:lumMod val="75000"/>
                    <a:lumOff val="25000"/>
                  </a:prstClr>
                </a:solidFill>
                <a:latin typeface="Calibri" panose="020F0502020204030204"/>
              </a:rPr>
              <a:t>transport@tconc.org</a:t>
            </a:r>
          </a:p>
        </p:txBody>
      </p:sp>
      <p:sp>
        <p:nvSpPr>
          <p:cNvPr id="24" name="Rectangle 28">
            <a:extLst>
              <a:ext uri="{FF2B5EF4-FFF2-40B4-BE49-F238E27FC236}">
                <a16:creationId xmlns:a16="http://schemas.microsoft.com/office/drawing/2014/main" id="{6587DBF8-5C50-4034-8B79-FE54A01A8E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6936782"/>
            <a:ext cx="12801584" cy="69808"/>
          </a:xfrm>
          <a:prstGeom prst="rect">
            <a:avLst/>
          </a:prstGeom>
          <a:solidFill>
            <a:srgbClr val="0077C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30">
            <a:extLst>
              <a:ext uri="{FF2B5EF4-FFF2-40B4-BE49-F238E27FC236}">
                <a16:creationId xmlns:a16="http://schemas.microsoft.com/office/drawing/2014/main" id="{14720853-E885-4BE5-BFE2-24004CEF6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006590"/>
            <a:ext cx="12801600" cy="480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88082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EA708E-BA08-40F8-B3E9-353EAE8CA404}"/>
              </a:ext>
            </a:extLst>
          </p:cNvPr>
          <p:cNvSpPr>
            <a:spLocks noGrp="1"/>
          </p:cNvSpPr>
          <p:nvPr>
            <p:ph idx="1"/>
          </p:nvPr>
        </p:nvSpPr>
        <p:spPr>
          <a:xfrm>
            <a:off x="1219200" y="1219200"/>
            <a:ext cx="10561320" cy="4600575"/>
          </a:xfrm>
        </p:spPr>
        <p:txBody>
          <a:bodyPr>
            <a:normAutofit/>
          </a:bodyPr>
          <a:lstStyle/>
          <a:p>
            <a:pPr algn="l"/>
            <a:endParaRPr lang="en-US" sz="1890" dirty="0">
              <a:solidFill>
                <a:srgbClr val="000000"/>
              </a:solidFill>
              <a:latin typeface="Calibri" panose="020F0502020204030204" pitchFamily="34" charset="0"/>
            </a:endParaRPr>
          </a:p>
          <a:p>
            <a:pPr marL="0" indent="0">
              <a:buNone/>
            </a:pPr>
            <a:r>
              <a:rPr lang="en-US" dirty="0">
                <a:solidFill>
                  <a:srgbClr val="585858"/>
                </a:solidFill>
                <a:latin typeface="Calibri" panose="020F0502020204030204" pitchFamily="34" charset="0"/>
              </a:rPr>
              <a:t>Demand Response </a:t>
            </a:r>
          </a:p>
          <a:p>
            <a:pPr marL="0" indent="0">
              <a:buNone/>
            </a:pPr>
            <a:r>
              <a:rPr lang="en-US" dirty="0">
                <a:solidFill>
                  <a:schemeClr val="tx1">
                    <a:lumMod val="65000"/>
                    <a:lumOff val="35000"/>
                  </a:schemeClr>
                </a:solidFill>
              </a:rPr>
              <a:t>Transylvania County Public Transportation provides demand response – door-to-door transportation services by appointment. </a:t>
            </a:r>
            <a:r>
              <a:rPr lang="en-US" b="0" i="0" u="none" strike="noStrike" baseline="0" dirty="0">
                <a:solidFill>
                  <a:srgbClr val="585858"/>
                </a:solidFill>
              </a:rPr>
              <a:t>Riders may call by 10:00 AM the day before to request transportation. This service is operation Monday through Friday, 7:00 AM until 5:00 PM. Currently, Transylvania County Transportation has five vans in operation, three lift vans and 2 non-lift vans. This Demand Response service is $1.00 per stop with up to three (3) stops. Riders may also qualify for a </a:t>
            </a:r>
            <a:r>
              <a:rPr lang="en-US" dirty="0">
                <a:solidFill>
                  <a:srgbClr val="585858"/>
                </a:solidFill>
              </a:rPr>
              <a:t>funding</a:t>
            </a:r>
            <a:r>
              <a:rPr lang="en-US" b="0" i="0" u="none" strike="noStrike" baseline="0" dirty="0">
                <a:solidFill>
                  <a:srgbClr val="585858"/>
                </a:solidFill>
              </a:rPr>
              <a:t> program where they may not pay a fare, for example, clients over 60 or disabled. Subscription type appointments may also be scheduled based on availability. </a:t>
            </a:r>
          </a:p>
          <a:p>
            <a:r>
              <a:rPr lang="en-US" i="1" dirty="0">
                <a:solidFill>
                  <a:schemeClr val="tx1">
                    <a:lumMod val="65000"/>
                    <a:lumOff val="35000"/>
                  </a:schemeClr>
                </a:solidFill>
              </a:rPr>
              <a:t>A demand response system is one where passenger trips are generated by calls from passengers for advanced scheduling and then the transportation system dispatches a vehicle to pick the passengers up and transport them to their destinations.</a:t>
            </a:r>
            <a:endParaRPr lang="en-US" b="0" i="0" u="none" strike="noStrike" baseline="0" dirty="0">
              <a:solidFill>
                <a:srgbClr val="585858"/>
              </a:solidFill>
            </a:endParaRPr>
          </a:p>
        </p:txBody>
      </p:sp>
    </p:spTree>
    <p:extLst>
      <p:ext uri="{BB962C8B-B14F-4D97-AF65-F5344CB8AC3E}">
        <p14:creationId xmlns:p14="http://schemas.microsoft.com/office/powerpoint/2010/main" val="2304384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F08888-23CF-452A-9F72-8368813BD995}"/>
              </a:ext>
            </a:extLst>
          </p:cNvPr>
          <p:cNvSpPr>
            <a:spLocks noGrp="1"/>
          </p:cNvSpPr>
          <p:nvPr>
            <p:ph idx="1"/>
          </p:nvPr>
        </p:nvSpPr>
        <p:spPr>
          <a:xfrm>
            <a:off x="1120140" y="1676400"/>
            <a:ext cx="10561320" cy="4224528"/>
          </a:xfrm>
        </p:spPr>
        <p:txBody>
          <a:bodyPr/>
          <a:lstStyle/>
          <a:p>
            <a:r>
              <a:rPr lang="en-US" b="0" i="0" u="none" strike="noStrike" baseline="0" dirty="0">
                <a:solidFill>
                  <a:srgbClr val="585858"/>
                </a:solidFill>
                <a:latin typeface="Calibri" panose="020F0502020204030204" pitchFamily="34" charset="0"/>
              </a:rPr>
              <a:t>Contract Services</a:t>
            </a:r>
          </a:p>
          <a:p>
            <a:r>
              <a:rPr lang="en-US" b="0" i="0" u="none" strike="noStrike" baseline="0" dirty="0">
                <a:solidFill>
                  <a:srgbClr val="585858"/>
                </a:solidFill>
                <a:latin typeface="Calibri" panose="020F0502020204030204" pitchFamily="34" charset="0"/>
              </a:rPr>
              <a:t>Transylvania County Transportation also contracts with a private service operator, Brevard City Cab, LLC which provides a round trip fare of $5.00 with up to 3 stops within Transylvania County. Since FY2019, through 5310 funding, Transylvania County Transportation, has been able to create a dedicated program for subsidized privately operated transit for individuals who are 65+ or have a disability for two purposes: to provide access to underserved rural areas in Transylvania County for individuals to travel from unincorporated area to the City of Brevard or Town of Rosman and secondly to provide reliable Transportation services to Buncombe and Henderson County. </a:t>
            </a:r>
          </a:p>
          <a:p>
            <a:endParaRPr lang="en-US" dirty="0"/>
          </a:p>
        </p:txBody>
      </p:sp>
    </p:spTree>
    <p:extLst>
      <p:ext uri="{BB962C8B-B14F-4D97-AF65-F5344CB8AC3E}">
        <p14:creationId xmlns:p14="http://schemas.microsoft.com/office/powerpoint/2010/main" val="403762688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r">
          <a:defRPr dirty="0" smtClean="0">
            <a:solidFill>
              <a:srgbClr val="1F497D"/>
            </a:solidFill>
            <a:latin typeface="Arial"/>
            <a:cs typeface="Aria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Retrospec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111934</TotalTime>
  <Words>870</Words>
  <Application>Microsoft Office PowerPoint</Application>
  <PresentationFormat>Custom</PresentationFormat>
  <Paragraphs>111</Paragraphs>
  <Slides>21</Slides>
  <Notes>4</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21</vt:i4>
      </vt:variant>
    </vt:vector>
  </HeadingPairs>
  <TitlesOfParts>
    <vt:vector size="35" baseType="lpstr">
      <vt:lpstr>Arial</vt:lpstr>
      <vt:lpstr>Calibri</vt:lpstr>
      <vt:lpstr>Calibri Light</vt:lpstr>
      <vt:lpstr>Gotham-Book</vt:lpstr>
      <vt:lpstr>Times New Roman</vt:lpstr>
      <vt:lpstr>Tw Cen MT</vt:lpstr>
      <vt:lpstr>Wingdings</vt:lpstr>
      <vt:lpstr>Wingdings 2</vt:lpstr>
      <vt:lpstr>Median</vt:lpstr>
      <vt:lpstr>2_Office Theme</vt:lpstr>
      <vt:lpstr>1_Office Theme</vt:lpstr>
      <vt:lpstr>3_Office Theme</vt:lpstr>
      <vt:lpstr>4_Office Theme</vt:lpstr>
      <vt:lpstr>Retrospect</vt:lpstr>
      <vt:lpstr>TAC </vt:lpstr>
      <vt:lpstr>Public Comment</vt:lpstr>
      <vt:lpstr>Agenda Modifications</vt:lpstr>
      <vt:lpstr> Consent Agenda</vt:lpstr>
      <vt:lpstr>Presentations/Recognitions</vt:lpstr>
      <vt:lpstr>Presentations/Recognitions</vt:lpstr>
      <vt:lpstr>PowerPoint Presentation</vt:lpstr>
      <vt:lpstr>PowerPoint Presentation</vt:lpstr>
      <vt:lpstr>PowerPoint Presentation</vt:lpstr>
      <vt:lpstr>PowerPoint Presentation</vt:lpstr>
      <vt:lpstr>PowerPoint Presentation</vt:lpstr>
      <vt:lpstr>PowerPoint Presentation</vt:lpstr>
      <vt:lpstr>New Business</vt:lpstr>
      <vt:lpstr>CTP and STIP - Update </vt:lpstr>
      <vt:lpstr>New Business</vt:lpstr>
      <vt:lpstr>NCDOT Project Update</vt:lpstr>
      <vt:lpstr>New Business</vt:lpstr>
      <vt:lpstr>Director’s Report</vt:lpstr>
      <vt:lpstr>Public Comment</vt:lpstr>
      <vt:lpstr>Committee Members’ Comments</vt:lpstr>
      <vt:lpstr>Adjournment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Jaime Laughter</dc:creator>
  <cp:lastModifiedBy>Allen McNeill</cp:lastModifiedBy>
  <cp:revision>1519</cp:revision>
  <cp:lastPrinted>2018-10-22T19:04:10Z</cp:lastPrinted>
  <dcterms:created xsi:type="dcterms:W3CDTF">2015-01-08T16:30:20Z</dcterms:created>
  <dcterms:modified xsi:type="dcterms:W3CDTF">2021-04-13T18:49:49Z</dcterms:modified>
</cp:coreProperties>
</file>